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6"/>
  </p:notesMasterIdLst>
  <p:handoutMasterIdLst>
    <p:handoutMasterId r:id="rId17"/>
  </p:handoutMasterIdLst>
  <p:sldIdLst>
    <p:sldId id="345" r:id="rId5"/>
    <p:sldId id="346" r:id="rId6"/>
    <p:sldId id="352" r:id="rId7"/>
    <p:sldId id="358" r:id="rId8"/>
    <p:sldId id="357" r:id="rId9"/>
    <p:sldId id="353" r:id="rId10"/>
    <p:sldId id="370" r:id="rId11"/>
    <p:sldId id="354" r:id="rId12"/>
    <p:sldId id="371" r:id="rId13"/>
    <p:sldId id="355" r:id="rId14"/>
    <p:sldId id="3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8D1F8"/>
    <a:srgbClr val="A5A5F1"/>
    <a:srgbClr val="A2B2F4"/>
    <a:srgbClr val="A3D8FF"/>
    <a:srgbClr val="244F85"/>
    <a:srgbClr val="9B2486"/>
    <a:srgbClr val="B92B65"/>
    <a:srgbClr val="A9D7B2"/>
    <a:srgbClr val="489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D4326-F6A4-42D4-B189-1E42F0F354C0}" v="2" dt="2023-04-24T15:33:42.540"/>
    <p1510:client id="{A236824C-22C2-0C4B-11C6-98C495EDB4C7}" v="28" dt="2023-06-22T21:17:09.443"/>
    <p1510:client id="{CB84FB00-D994-4289-B8F9-D2FE7EDB72A4}" v="683" dt="2023-06-22T21:09:16.228"/>
    <p1510:client id="{D857F04E-5B16-49B4-BCA1-3CE8CB3FB16A}" v="1" dt="2023-06-20T19:55:28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s, Jill" userId="S::jill.roys@untsystem.edu::24e66a4a-c9e3-4d16-bf4d-96ff3cd721e3" providerId="AD" clId="Web-{1222F330-4F8C-A415-2DF4-C8BB3C0BDF24}"/>
    <pc:docChg chg="modSld">
      <pc:chgData name="Roys, Jill" userId="S::jill.roys@untsystem.edu::24e66a4a-c9e3-4d16-bf4d-96ff3cd721e3" providerId="AD" clId="Web-{1222F330-4F8C-A415-2DF4-C8BB3C0BDF24}" dt="2023-04-11T15:29:09.808" v="82" actId="20577"/>
      <pc:docMkLst>
        <pc:docMk/>
      </pc:docMkLst>
      <pc:sldChg chg="modSp">
        <pc:chgData name="Roys, Jill" userId="S::jill.roys@untsystem.edu::24e66a4a-c9e3-4d16-bf4d-96ff3cd721e3" providerId="AD" clId="Web-{1222F330-4F8C-A415-2DF4-C8BB3C0BDF24}" dt="2023-04-11T15:25:52.417" v="35" actId="20577"/>
        <pc:sldMkLst>
          <pc:docMk/>
          <pc:sldMk cId="1511692378" sldId="346"/>
        </pc:sldMkLst>
        <pc:spChg chg="mod">
          <ac:chgData name="Roys, Jill" userId="S::jill.roys@untsystem.edu::24e66a4a-c9e3-4d16-bf4d-96ff3cd721e3" providerId="AD" clId="Web-{1222F330-4F8C-A415-2DF4-C8BB3C0BDF24}" dt="2023-04-11T15:25:52.417" v="35" actId="20577"/>
          <ac:spMkLst>
            <pc:docMk/>
            <pc:sldMk cId="1511692378" sldId="346"/>
            <ac:spMk id="7" creationId="{4A604793-0A3E-AA80-865F-44CC83D595EA}"/>
          </ac:spMkLst>
        </pc:spChg>
      </pc:sldChg>
      <pc:sldChg chg="modSp">
        <pc:chgData name="Roys, Jill" userId="S::jill.roys@untsystem.edu::24e66a4a-c9e3-4d16-bf4d-96ff3cd721e3" providerId="AD" clId="Web-{1222F330-4F8C-A415-2DF4-C8BB3C0BDF24}" dt="2023-04-11T15:29:09.808" v="82" actId="20577"/>
        <pc:sldMkLst>
          <pc:docMk/>
          <pc:sldMk cId="231629689" sldId="353"/>
        </pc:sldMkLst>
        <pc:spChg chg="mod">
          <ac:chgData name="Roys, Jill" userId="S::jill.roys@untsystem.edu::24e66a4a-c9e3-4d16-bf4d-96ff3cd721e3" providerId="AD" clId="Web-{1222F330-4F8C-A415-2DF4-C8BB3C0BDF24}" dt="2023-04-11T15:29:09.808" v="82" actId="20577"/>
          <ac:spMkLst>
            <pc:docMk/>
            <pc:sldMk cId="231629689" sldId="353"/>
            <ac:spMk id="3" creationId="{E0D8A791-8947-5EB6-FF44-14825CA8B73E}"/>
          </ac:spMkLst>
        </pc:spChg>
      </pc:sldChg>
    </pc:docChg>
  </pc:docChgLst>
  <pc:docChgLst>
    <pc:chgData name="Poole, Linda" userId="S::linda.poole@untsystem.edu::a48b09a9-4b56-4b9f-a537-f5205b04be6b" providerId="AD" clId="Web-{E786E970-21E8-4CB8-8149-1F0E929C86B3}"/>
    <pc:docChg chg="addSld modSld">
      <pc:chgData name="Poole, Linda" userId="S::linda.poole@untsystem.edu::a48b09a9-4b56-4b9f-a537-f5205b04be6b" providerId="AD" clId="Web-{E786E970-21E8-4CB8-8149-1F0E929C86B3}" dt="2023-04-12T15:56:27.975" v="61" actId="20577"/>
      <pc:docMkLst>
        <pc:docMk/>
      </pc:docMkLst>
      <pc:sldChg chg="modSp">
        <pc:chgData name="Poole, Linda" userId="S::linda.poole@untsystem.edu::a48b09a9-4b56-4b9f-a537-f5205b04be6b" providerId="AD" clId="Web-{E786E970-21E8-4CB8-8149-1F0E929C86B3}" dt="2023-04-12T15:50:15.429" v="5" actId="20577"/>
        <pc:sldMkLst>
          <pc:docMk/>
          <pc:sldMk cId="1511692378" sldId="346"/>
        </pc:sldMkLst>
        <pc:spChg chg="mod">
          <ac:chgData name="Poole, Linda" userId="S::linda.poole@untsystem.edu::a48b09a9-4b56-4b9f-a537-f5205b04be6b" providerId="AD" clId="Web-{E786E970-21E8-4CB8-8149-1F0E929C86B3}" dt="2023-04-12T15:50:15.429" v="5" actId="20577"/>
          <ac:spMkLst>
            <pc:docMk/>
            <pc:sldMk cId="1511692378" sldId="346"/>
            <ac:spMk id="7" creationId="{4A604793-0A3E-AA80-865F-44CC83D595EA}"/>
          </ac:spMkLst>
        </pc:spChg>
      </pc:sldChg>
      <pc:sldChg chg="modSp">
        <pc:chgData name="Poole, Linda" userId="S::linda.poole@untsystem.edu::a48b09a9-4b56-4b9f-a537-f5205b04be6b" providerId="AD" clId="Web-{E786E970-21E8-4CB8-8149-1F0E929C86B3}" dt="2023-04-12T15:55:32.879" v="59" actId="20577"/>
        <pc:sldMkLst>
          <pc:docMk/>
          <pc:sldMk cId="231629689" sldId="353"/>
        </pc:sldMkLst>
        <pc:spChg chg="mod">
          <ac:chgData name="Poole, Linda" userId="S::linda.poole@untsystem.edu::a48b09a9-4b56-4b9f-a537-f5205b04be6b" providerId="AD" clId="Web-{E786E970-21E8-4CB8-8149-1F0E929C86B3}" dt="2023-04-12T15:55:32.879" v="59" actId="20577"/>
          <ac:spMkLst>
            <pc:docMk/>
            <pc:sldMk cId="231629689" sldId="353"/>
            <ac:spMk id="3" creationId="{E0D8A791-8947-5EB6-FF44-14825CA8B73E}"/>
          </ac:spMkLst>
        </pc:spChg>
      </pc:sldChg>
      <pc:sldChg chg="addSp delSp modSp add replId">
        <pc:chgData name="Poole, Linda" userId="S::linda.poole@untsystem.edu::a48b09a9-4b56-4b9f-a537-f5205b04be6b" providerId="AD" clId="Web-{E786E970-21E8-4CB8-8149-1F0E929C86B3}" dt="2023-04-12T15:56:27.975" v="61" actId="20577"/>
        <pc:sldMkLst>
          <pc:docMk/>
          <pc:sldMk cId="3303954800" sldId="359"/>
        </pc:sldMkLst>
        <pc:spChg chg="mod">
          <ac:chgData name="Poole, Linda" userId="S::linda.poole@untsystem.edu::a48b09a9-4b56-4b9f-a537-f5205b04be6b" providerId="AD" clId="Web-{E786E970-21E8-4CB8-8149-1F0E929C86B3}" dt="2023-04-12T15:56:27.975" v="61" actId="20577"/>
          <ac:spMkLst>
            <pc:docMk/>
            <pc:sldMk cId="3303954800" sldId="359"/>
            <ac:spMk id="3" creationId="{E0D8A791-8947-5EB6-FF44-14825CA8B73E}"/>
          </ac:spMkLst>
        </pc:spChg>
        <pc:picChg chg="add del">
          <ac:chgData name="Poole, Linda" userId="S::linda.poole@untsystem.edu::a48b09a9-4b56-4b9f-a537-f5205b04be6b" providerId="AD" clId="Web-{E786E970-21E8-4CB8-8149-1F0E929C86B3}" dt="2023-04-12T15:51:37.291" v="11"/>
          <ac:picMkLst>
            <pc:docMk/>
            <pc:sldMk cId="3303954800" sldId="359"/>
            <ac:picMk id="14" creationId="{EB83CC17-CC81-8F18-C36F-5DC0763FE4B2}"/>
          </ac:picMkLst>
        </pc:picChg>
      </pc:sldChg>
    </pc:docChg>
  </pc:docChgLst>
  <pc:docChgLst>
    <pc:chgData name="Poole, Linda" userId="a48b09a9-4b56-4b9f-a537-f5205b04be6b" providerId="ADAL" clId="{56ED4326-F6A4-42D4-B189-1E42F0F354C0}"/>
    <pc:docChg chg="modSld">
      <pc:chgData name="Poole, Linda" userId="a48b09a9-4b56-4b9f-a537-f5205b04be6b" providerId="ADAL" clId="{56ED4326-F6A4-42D4-B189-1E42F0F354C0}" dt="2023-04-24T15:37:43.652" v="15" actId="20577"/>
      <pc:docMkLst>
        <pc:docMk/>
      </pc:docMkLst>
      <pc:sldChg chg="modSp mod">
        <pc:chgData name="Poole, Linda" userId="a48b09a9-4b56-4b9f-a537-f5205b04be6b" providerId="ADAL" clId="{56ED4326-F6A4-42D4-B189-1E42F0F354C0}" dt="2023-04-24T15:35:04.989" v="11" actId="20577"/>
        <pc:sldMkLst>
          <pc:docMk/>
          <pc:sldMk cId="1511692378" sldId="346"/>
        </pc:sldMkLst>
        <pc:spChg chg="mod">
          <ac:chgData name="Poole, Linda" userId="a48b09a9-4b56-4b9f-a537-f5205b04be6b" providerId="ADAL" clId="{56ED4326-F6A4-42D4-B189-1E42F0F354C0}" dt="2023-04-24T15:35:04.989" v="11" actId="20577"/>
          <ac:spMkLst>
            <pc:docMk/>
            <pc:sldMk cId="1511692378" sldId="346"/>
            <ac:spMk id="7" creationId="{4A604793-0A3E-AA80-865F-44CC83D595EA}"/>
          </ac:spMkLst>
        </pc:spChg>
      </pc:sldChg>
      <pc:sldChg chg="modSp mod">
        <pc:chgData name="Poole, Linda" userId="a48b09a9-4b56-4b9f-a537-f5205b04be6b" providerId="ADAL" clId="{56ED4326-F6A4-42D4-B189-1E42F0F354C0}" dt="2023-04-24T15:36:24.365" v="13" actId="20577"/>
        <pc:sldMkLst>
          <pc:docMk/>
          <pc:sldMk cId="3808588399" sldId="358"/>
        </pc:sldMkLst>
        <pc:spChg chg="mod">
          <ac:chgData name="Poole, Linda" userId="a48b09a9-4b56-4b9f-a537-f5205b04be6b" providerId="ADAL" clId="{56ED4326-F6A4-42D4-B189-1E42F0F354C0}" dt="2023-04-24T15:36:24.365" v="13" actId="20577"/>
          <ac:spMkLst>
            <pc:docMk/>
            <pc:sldMk cId="3808588399" sldId="358"/>
            <ac:spMk id="13" creationId="{3DE46703-F90A-0584-2D00-E8A021CD0BB7}"/>
          </ac:spMkLst>
        </pc:spChg>
      </pc:sldChg>
      <pc:sldChg chg="addSp modSp mod">
        <pc:chgData name="Poole, Linda" userId="a48b09a9-4b56-4b9f-a537-f5205b04be6b" providerId="ADAL" clId="{56ED4326-F6A4-42D4-B189-1E42F0F354C0}" dt="2023-04-12T16:00:18.346" v="5" actId="1076"/>
        <pc:sldMkLst>
          <pc:docMk/>
          <pc:sldMk cId="3303954800" sldId="359"/>
        </pc:sldMkLst>
        <pc:picChg chg="add mod ord">
          <ac:chgData name="Poole, Linda" userId="a48b09a9-4b56-4b9f-a537-f5205b04be6b" providerId="ADAL" clId="{56ED4326-F6A4-42D4-B189-1E42F0F354C0}" dt="2023-04-12T16:00:12.483" v="4" actId="167"/>
          <ac:picMkLst>
            <pc:docMk/>
            <pc:sldMk cId="3303954800" sldId="359"/>
            <ac:picMk id="9" creationId="{7487BA83-A8C1-64DD-4DFC-7C8E37E8116B}"/>
          </ac:picMkLst>
        </pc:picChg>
        <pc:cxnChg chg="mod">
          <ac:chgData name="Poole, Linda" userId="a48b09a9-4b56-4b9f-a537-f5205b04be6b" providerId="ADAL" clId="{56ED4326-F6A4-42D4-B189-1E42F0F354C0}" dt="2023-04-12T16:00:18.346" v="5" actId="1076"/>
          <ac:cxnSpMkLst>
            <pc:docMk/>
            <pc:sldMk cId="3303954800" sldId="359"/>
            <ac:cxnSpMk id="16" creationId="{EC757274-6F33-A309-43D3-D92CB52BE181}"/>
          </ac:cxnSpMkLst>
        </pc:cxnChg>
      </pc:sldChg>
      <pc:sldChg chg="modSp mod">
        <pc:chgData name="Poole, Linda" userId="a48b09a9-4b56-4b9f-a537-f5205b04be6b" providerId="ADAL" clId="{56ED4326-F6A4-42D4-B189-1E42F0F354C0}" dt="2023-04-24T15:37:43.652" v="15" actId="20577"/>
        <pc:sldMkLst>
          <pc:docMk/>
          <pc:sldMk cId="2096817859" sldId="370"/>
        </pc:sldMkLst>
        <pc:spChg chg="mod">
          <ac:chgData name="Poole, Linda" userId="a48b09a9-4b56-4b9f-a537-f5205b04be6b" providerId="ADAL" clId="{56ED4326-F6A4-42D4-B189-1E42F0F354C0}" dt="2023-04-24T15:37:43.652" v="15" actId="20577"/>
          <ac:spMkLst>
            <pc:docMk/>
            <pc:sldMk cId="2096817859" sldId="370"/>
            <ac:spMk id="19" creationId="{5DC54768-819B-0B3B-CB39-3709E63A0C71}"/>
          </ac:spMkLst>
        </pc:spChg>
      </pc:sldChg>
    </pc:docChg>
  </pc:docChgLst>
  <pc:docChgLst>
    <pc:chgData name="Shahzad, Roohia" userId="S::roohia.shahzad@untsystem.edu::1d208668-1f7a-4c33-8312-e7fde650d636" providerId="AD" clId="Web-{CB84FB00-D994-4289-B8F9-D2FE7EDB72A4}"/>
    <pc:docChg chg="modSld">
      <pc:chgData name="Shahzad, Roohia" userId="S::roohia.shahzad@untsystem.edu::1d208668-1f7a-4c33-8312-e7fde650d636" providerId="AD" clId="Web-{CB84FB00-D994-4289-B8F9-D2FE7EDB72A4}" dt="2023-06-22T21:09:16.228" v="259"/>
      <pc:docMkLst>
        <pc:docMk/>
      </pc:docMkLst>
      <pc:sldChg chg="addSp delSp modSp">
        <pc:chgData name="Shahzad, Roohia" userId="S::roohia.shahzad@untsystem.edu::1d208668-1f7a-4c33-8312-e7fde650d636" providerId="AD" clId="Web-{CB84FB00-D994-4289-B8F9-D2FE7EDB72A4}" dt="2023-06-22T21:09:16.228" v="259"/>
        <pc:sldMkLst>
          <pc:docMk/>
          <pc:sldMk cId="4080315594" sldId="371"/>
        </pc:sldMkLst>
        <pc:spChg chg="mod">
          <ac:chgData name="Shahzad, Roohia" userId="S::roohia.shahzad@untsystem.edu::1d208668-1f7a-4c33-8312-e7fde650d636" providerId="AD" clId="Web-{CB84FB00-D994-4289-B8F9-D2FE7EDB72A4}" dt="2023-06-22T21:09:11.775" v="258" actId="20577"/>
          <ac:spMkLst>
            <pc:docMk/>
            <pc:sldMk cId="4080315594" sldId="371"/>
            <ac:spMk id="3" creationId="{E0D8A791-8947-5EB6-FF44-14825CA8B73E}"/>
          </ac:spMkLst>
        </pc:spChg>
        <pc:spChg chg="del">
          <ac:chgData name="Shahzad, Roohia" userId="S::roohia.shahzad@untsystem.edu::1d208668-1f7a-4c33-8312-e7fde650d636" providerId="AD" clId="Web-{CB84FB00-D994-4289-B8F9-D2FE7EDB72A4}" dt="2023-06-22T21:09:16.228" v="259"/>
          <ac:spMkLst>
            <pc:docMk/>
            <pc:sldMk cId="4080315594" sldId="371"/>
            <ac:spMk id="7" creationId="{4A604793-0A3E-AA80-865F-44CC83D595EA}"/>
          </ac:spMkLst>
        </pc:spChg>
        <pc:spChg chg="add mod">
          <ac:chgData name="Shahzad, Roohia" userId="S::roohia.shahzad@untsystem.edu::1d208668-1f7a-4c33-8312-e7fde650d636" providerId="AD" clId="Web-{CB84FB00-D994-4289-B8F9-D2FE7EDB72A4}" dt="2023-06-22T21:07:55.100" v="228" actId="1076"/>
          <ac:spMkLst>
            <pc:docMk/>
            <pc:sldMk cId="4080315594" sldId="371"/>
            <ac:spMk id="11" creationId="{264C0043-02CC-82BD-D91B-E1455F32D41C}"/>
          </ac:spMkLst>
        </pc:spChg>
        <pc:spChg chg="add mod">
          <ac:chgData name="Shahzad, Roohia" userId="S::roohia.shahzad@untsystem.edu::1d208668-1f7a-4c33-8312-e7fde650d636" providerId="AD" clId="Web-{CB84FB00-D994-4289-B8F9-D2FE7EDB72A4}" dt="2023-06-22T21:08:38.773" v="250" actId="20577"/>
          <ac:spMkLst>
            <pc:docMk/>
            <pc:sldMk cId="4080315594" sldId="371"/>
            <ac:spMk id="12" creationId="{5AF3DB50-FCDD-78CE-99B8-E9FF17B1DB08}"/>
          </ac:spMkLst>
        </pc:spChg>
        <pc:graphicFrameChg chg="add del mod modGraphic">
          <ac:chgData name="Shahzad, Roohia" userId="S::roohia.shahzad@untsystem.edu::1d208668-1f7a-4c33-8312-e7fde650d636" providerId="AD" clId="Web-{CB84FB00-D994-4289-B8F9-D2FE7EDB72A4}" dt="2023-06-22T20:34:36.406" v="81"/>
          <ac:graphicFrameMkLst>
            <pc:docMk/>
            <pc:sldMk cId="4080315594" sldId="371"/>
            <ac:graphicFrameMk id="9" creationId="{1AF2AFCA-C01C-802B-3AFA-C9E6E53E4183}"/>
          </ac:graphicFrameMkLst>
        </pc:graphicFrameChg>
        <pc:graphicFrameChg chg="add del mod modGraphic">
          <ac:chgData name="Shahzad, Roohia" userId="S::roohia.shahzad@untsystem.edu::1d208668-1f7a-4c33-8312-e7fde650d636" providerId="AD" clId="Web-{CB84FB00-D994-4289-B8F9-D2FE7EDB72A4}" dt="2023-06-22T20:11:37.130" v="74"/>
          <ac:graphicFrameMkLst>
            <pc:docMk/>
            <pc:sldMk cId="4080315594" sldId="371"/>
            <ac:graphicFrameMk id="12" creationId="{CEF0B50E-1D0A-72C0-9DC1-B7D9641245DA}"/>
          </ac:graphicFrameMkLst>
        </pc:graphicFrameChg>
        <pc:picChg chg="add del mod">
          <ac:chgData name="Shahzad, Roohia" userId="S::roohia.shahzad@untsystem.edu::1d208668-1f7a-4c33-8312-e7fde650d636" providerId="AD" clId="Web-{CB84FB00-D994-4289-B8F9-D2FE7EDB72A4}" dt="2023-06-22T20:07:31.340" v="21"/>
          <ac:picMkLst>
            <pc:docMk/>
            <pc:sldMk cId="4080315594" sldId="371"/>
            <ac:picMk id="4" creationId="{4D5B3542-72A9-230C-57DA-08CDAF095EEC}"/>
          </ac:picMkLst>
        </pc:picChg>
        <pc:picChg chg="add mod">
          <ac:chgData name="Shahzad, Roohia" userId="S::roohia.shahzad@untsystem.edu::1d208668-1f7a-4c33-8312-e7fde650d636" providerId="AD" clId="Web-{CB84FB00-D994-4289-B8F9-D2FE7EDB72A4}" dt="2023-06-22T21:05:35.438" v="182" actId="14100"/>
          <ac:picMkLst>
            <pc:docMk/>
            <pc:sldMk cId="4080315594" sldId="371"/>
            <ac:picMk id="4" creationId="{F1BB8746-54D7-179E-20F6-FE523E74D643}"/>
          </ac:picMkLst>
        </pc:picChg>
        <pc:picChg chg="del">
          <ac:chgData name="Shahzad, Roohia" userId="S::roohia.shahzad@untsystem.edu::1d208668-1f7a-4c33-8312-e7fde650d636" providerId="AD" clId="Web-{CB84FB00-D994-4289-B8F9-D2FE7EDB72A4}" dt="2023-06-22T20:03:23.676" v="0"/>
          <ac:picMkLst>
            <pc:docMk/>
            <pc:sldMk cId="4080315594" sldId="371"/>
            <ac:picMk id="9" creationId="{0A7B3410-E88D-D0D7-E4E2-BB3614F51952}"/>
          </ac:picMkLst>
        </pc:picChg>
        <pc:picChg chg="del">
          <ac:chgData name="Shahzad, Roohia" userId="S::roohia.shahzad@untsystem.edu::1d208668-1f7a-4c33-8312-e7fde650d636" providerId="AD" clId="Web-{CB84FB00-D994-4289-B8F9-D2FE7EDB72A4}" dt="2023-06-22T20:03:31.302" v="4"/>
          <ac:picMkLst>
            <pc:docMk/>
            <pc:sldMk cId="4080315594" sldId="371"/>
            <ac:picMk id="11" creationId="{29A8B356-873B-F9A9-A3BA-1E359C1917F2}"/>
          </ac:picMkLst>
        </pc:picChg>
        <pc:picChg chg="add del mod">
          <ac:chgData name="Shahzad, Roohia" userId="S::roohia.shahzad@untsystem.edu::1d208668-1f7a-4c33-8312-e7fde650d636" providerId="AD" clId="Web-{CB84FB00-D994-4289-B8F9-D2FE7EDB72A4}" dt="2023-06-22T20:09:24.703" v="62"/>
          <ac:picMkLst>
            <pc:docMk/>
            <pc:sldMk cId="4080315594" sldId="371"/>
            <ac:picMk id="14" creationId="{6384EAA6-5F3B-B286-FBEC-F2A3518087E1}"/>
          </ac:picMkLst>
        </pc:picChg>
        <pc:picChg chg="add mod">
          <ac:chgData name="Shahzad, Roohia" userId="S::roohia.shahzad@untsystem.edu::1d208668-1f7a-4c33-8312-e7fde650d636" providerId="AD" clId="Web-{CB84FB00-D994-4289-B8F9-D2FE7EDB72A4}" dt="2023-06-22T21:08:07.085" v="231" actId="1076"/>
          <ac:picMkLst>
            <pc:docMk/>
            <pc:sldMk cId="4080315594" sldId="371"/>
            <ac:picMk id="15" creationId="{AF8105BA-D362-9D98-041A-A53B0B7CF8FE}"/>
          </ac:picMkLst>
        </pc:picChg>
        <pc:cxnChg chg="del mod">
          <ac:chgData name="Shahzad, Roohia" userId="S::roohia.shahzad@untsystem.edu::1d208668-1f7a-4c33-8312-e7fde650d636" providerId="AD" clId="Web-{CB84FB00-D994-4289-B8F9-D2FE7EDB72A4}" dt="2023-06-22T21:06:41.566" v="195"/>
          <ac:cxnSpMkLst>
            <pc:docMk/>
            <pc:sldMk cId="4080315594" sldId="371"/>
            <ac:cxnSpMk id="8" creationId="{216BEBAF-4836-8B2D-1367-F6DE5173B1A1}"/>
          </ac:cxnSpMkLst>
        </pc:cxnChg>
        <pc:cxnChg chg="add mod">
          <ac:chgData name="Shahzad, Roohia" userId="S::roohia.shahzad@untsystem.edu::1d208668-1f7a-4c33-8312-e7fde650d636" providerId="AD" clId="Web-{CB84FB00-D994-4289-B8F9-D2FE7EDB72A4}" dt="2023-06-22T21:06:24.206" v="189" actId="14100"/>
          <ac:cxnSpMkLst>
            <pc:docMk/>
            <pc:sldMk cId="4080315594" sldId="371"/>
            <ac:cxnSpMk id="9" creationId="{7D7C7A31-FCA5-3151-779A-9BE46785C5F2}"/>
          </ac:cxnSpMkLst>
        </pc:cxnChg>
        <pc:cxnChg chg="add mod">
          <ac:chgData name="Shahzad, Roohia" userId="S::roohia.shahzad@untsystem.edu::1d208668-1f7a-4c33-8312-e7fde650d636" providerId="AD" clId="Web-{CB84FB00-D994-4289-B8F9-D2FE7EDB72A4}" dt="2023-06-22T21:08:03.163" v="230" actId="1076"/>
          <ac:cxnSpMkLst>
            <pc:docMk/>
            <pc:sldMk cId="4080315594" sldId="371"/>
            <ac:cxnSpMk id="10" creationId="{689E263A-DF02-0A47-13BE-A5AEBCB74FCB}"/>
          </ac:cxnSpMkLst>
        </pc:cxnChg>
        <pc:cxnChg chg="del">
          <ac:chgData name="Shahzad, Roohia" userId="S::roohia.shahzad@untsystem.edu::1d208668-1f7a-4c33-8312-e7fde650d636" providerId="AD" clId="Web-{CB84FB00-D994-4289-B8F9-D2FE7EDB72A4}" dt="2023-06-22T20:03:28.270" v="2"/>
          <ac:cxnSpMkLst>
            <pc:docMk/>
            <pc:sldMk cId="4080315594" sldId="371"/>
            <ac:cxnSpMk id="13" creationId="{5BC58832-CC2C-9892-2485-41B91775938F}"/>
          </ac:cxnSpMkLst>
        </pc:cxnChg>
        <pc:cxnChg chg="del">
          <ac:chgData name="Shahzad, Roohia" userId="S::roohia.shahzad@untsystem.edu::1d208668-1f7a-4c33-8312-e7fde650d636" providerId="AD" clId="Web-{CB84FB00-D994-4289-B8F9-D2FE7EDB72A4}" dt="2023-06-22T20:03:25.598" v="1"/>
          <ac:cxnSpMkLst>
            <pc:docMk/>
            <pc:sldMk cId="4080315594" sldId="371"/>
            <ac:cxnSpMk id="16" creationId="{BB40349C-1B08-080A-1CEB-A7FC9DF0BCC3}"/>
          </ac:cxnSpMkLst>
        </pc:cxnChg>
      </pc:sldChg>
    </pc:docChg>
  </pc:docChgLst>
  <pc:docChgLst>
    <pc:chgData name="Roys, Jill" userId="S::jill.roys@untsystem.edu::24e66a4a-c9e3-4d16-bf4d-96ff3cd721e3" providerId="AD" clId="Web-{9CF4BC5A-8147-5AFC-1481-DB4DDD06579E}"/>
    <pc:docChg chg="modSld">
      <pc:chgData name="Roys, Jill" userId="S::jill.roys@untsystem.edu::24e66a4a-c9e3-4d16-bf4d-96ff3cd721e3" providerId="AD" clId="Web-{9CF4BC5A-8147-5AFC-1481-DB4DDD06579E}" dt="2023-04-11T15:30:49.972" v="8" actId="20577"/>
      <pc:docMkLst>
        <pc:docMk/>
      </pc:docMkLst>
      <pc:sldChg chg="modSp">
        <pc:chgData name="Roys, Jill" userId="S::jill.roys@untsystem.edu::24e66a4a-c9e3-4d16-bf4d-96ff3cd721e3" providerId="AD" clId="Web-{9CF4BC5A-8147-5AFC-1481-DB4DDD06579E}" dt="2023-04-11T15:30:31.440" v="4" actId="20577"/>
        <pc:sldMkLst>
          <pc:docMk/>
          <pc:sldMk cId="1511692378" sldId="346"/>
        </pc:sldMkLst>
        <pc:spChg chg="mod">
          <ac:chgData name="Roys, Jill" userId="S::jill.roys@untsystem.edu::24e66a4a-c9e3-4d16-bf4d-96ff3cd721e3" providerId="AD" clId="Web-{9CF4BC5A-8147-5AFC-1481-DB4DDD06579E}" dt="2023-04-11T15:30:31.440" v="4" actId="20577"/>
          <ac:spMkLst>
            <pc:docMk/>
            <pc:sldMk cId="1511692378" sldId="346"/>
            <ac:spMk id="7" creationId="{4A604793-0A3E-AA80-865F-44CC83D595EA}"/>
          </ac:spMkLst>
        </pc:spChg>
      </pc:sldChg>
      <pc:sldChg chg="modSp">
        <pc:chgData name="Roys, Jill" userId="S::jill.roys@untsystem.edu::24e66a4a-c9e3-4d16-bf4d-96ff3cd721e3" providerId="AD" clId="Web-{9CF4BC5A-8147-5AFC-1481-DB4DDD06579E}" dt="2023-04-11T15:30:49.972" v="8" actId="20577"/>
        <pc:sldMkLst>
          <pc:docMk/>
          <pc:sldMk cId="231629689" sldId="353"/>
        </pc:sldMkLst>
        <pc:spChg chg="mod">
          <ac:chgData name="Roys, Jill" userId="S::jill.roys@untsystem.edu::24e66a4a-c9e3-4d16-bf4d-96ff3cd721e3" providerId="AD" clId="Web-{9CF4BC5A-8147-5AFC-1481-DB4DDD06579E}" dt="2023-04-11T15:30:49.972" v="8" actId="20577"/>
          <ac:spMkLst>
            <pc:docMk/>
            <pc:sldMk cId="231629689" sldId="353"/>
            <ac:spMk id="3" creationId="{E0D8A791-8947-5EB6-FF44-14825CA8B73E}"/>
          </ac:spMkLst>
        </pc:spChg>
      </pc:sldChg>
    </pc:docChg>
  </pc:docChgLst>
  <pc:docChgLst>
    <pc:chgData name="Shahzad, Roohia" userId="S::roohia.shahzad@untsystem.edu::1d208668-1f7a-4c33-8312-e7fde650d636" providerId="AD" clId="Web-{D857F04E-5B16-49B4-BCA1-3CE8CB3FB16A}"/>
    <pc:docChg chg="addSld">
      <pc:chgData name="Shahzad, Roohia" userId="S::roohia.shahzad@untsystem.edu::1d208668-1f7a-4c33-8312-e7fde650d636" providerId="AD" clId="Web-{D857F04E-5B16-49B4-BCA1-3CE8CB3FB16A}" dt="2023-06-20T19:55:28.282" v="0"/>
      <pc:docMkLst>
        <pc:docMk/>
      </pc:docMkLst>
      <pc:sldChg chg="add replId">
        <pc:chgData name="Shahzad, Roohia" userId="S::roohia.shahzad@untsystem.edu::1d208668-1f7a-4c33-8312-e7fde650d636" providerId="AD" clId="Web-{D857F04E-5B16-49B4-BCA1-3CE8CB3FB16A}" dt="2023-06-20T19:55:28.282" v="0"/>
        <pc:sldMkLst>
          <pc:docMk/>
          <pc:sldMk cId="4080315594" sldId="371"/>
        </pc:sldMkLst>
      </pc:sldChg>
    </pc:docChg>
  </pc:docChgLst>
  <pc:docChgLst>
    <pc:chgData name="Chester, Shea" userId="eeaba361-d4a2-4a22-9ffd-30b92046f7fd" providerId="ADAL" clId="{17ACE2D1-D3DF-4689-9F3A-3C87ED33A2A6}"/>
    <pc:docChg chg="custSel addSld modSld">
      <pc:chgData name="Chester, Shea" userId="eeaba361-d4a2-4a22-9ffd-30b92046f7fd" providerId="ADAL" clId="{17ACE2D1-D3DF-4689-9F3A-3C87ED33A2A6}" dt="2023-04-04T21:10:20.376" v="1033" actId="255"/>
      <pc:docMkLst>
        <pc:docMk/>
      </pc:docMkLst>
      <pc:sldChg chg="modSp mod">
        <pc:chgData name="Chester, Shea" userId="eeaba361-d4a2-4a22-9ffd-30b92046f7fd" providerId="ADAL" clId="{17ACE2D1-D3DF-4689-9F3A-3C87ED33A2A6}" dt="2023-04-04T19:46:14.564" v="62" actId="5793"/>
        <pc:sldMkLst>
          <pc:docMk/>
          <pc:sldMk cId="1511692378" sldId="346"/>
        </pc:sldMkLst>
        <pc:spChg chg="mod">
          <ac:chgData name="Chester, Shea" userId="eeaba361-d4a2-4a22-9ffd-30b92046f7fd" providerId="ADAL" clId="{17ACE2D1-D3DF-4689-9F3A-3C87ED33A2A6}" dt="2023-04-04T19:46:14.564" v="62" actId="5793"/>
          <ac:spMkLst>
            <pc:docMk/>
            <pc:sldMk cId="1511692378" sldId="346"/>
            <ac:spMk id="7" creationId="{4A604793-0A3E-AA80-865F-44CC83D595EA}"/>
          </ac:spMkLst>
        </pc:spChg>
      </pc:sldChg>
      <pc:sldChg chg="addSp delSp modSp mod">
        <pc:chgData name="Chester, Shea" userId="eeaba361-d4a2-4a22-9ffd-30b92046f7fd" providerId="ADAL" clId="{17ACE2D1-D3DF-4689-9F3A-3C87ED33A2A6}" dt="2023-04-04T21:10:20.376" v="1033" actId="255"/>
        <pc:sldMkLst>
          <pc:docMk/>
          <pc:sldMk cId="1431995424" sldId="352"/>
        </pc:sldMkLst>
        <pc:spChg chg="mod">
          <ac:chgData name="Chester, Shea" userId="eeaba361-d4a2-4a22-9ffd-30b92046f7fd" providerId="ADAL" clId="{17ACE2D1-D3DF-4689-9F3A-3C87ED33A2A6}" dt="2023-04-04T21:10:20.376" v="1033" actId="255"/>
          <ac:spMkLst>
            <pc:docMk/>
            <pc:sldMk cId="1431995424" sldId="352"/>
            <ac:spMk id="3" creationId="{E0D8A791-8947-5EB6-FF44-14825CA8B73E}"/>
          </ac:spMkLst>
        </pc:spChg>
        <pc:picChg chg="del">
          <ac:chgData name="Chester, Shea" userId="eeaba361-d4a2-4a22-9ffd-30b92046f7fd" providerId="ADAL" clId="{17ACE2D1-D3DF-4689-9F3A-3C87ED33A2A6}" dt="2023-04-04T20:37:51.365" v="521" actId="478"/>
          <ac:picMkLst>
            <pc:docMk/>
            <pc:sldMk cId="1431995424" sldId="352"/>
            <ac:picMk id="11" creationId="{4AE9C642-8949-EC98-3E44-7BFAF0C98E4B}"/>
          </ac:picMkLst>
        </pc:picChg>
        <pc:picChg chg="del">
          <ac:chgData name="Chester, Shea" userId="eeaba361-d4a2-4a22-9ffd-30b92046f7fd" providerId="ADAL" clId="{17ACE2D1-D3DF-4689-9F3A-3C87ED33A2A6}" dt="2023-04-04T20:38:13.520" v="527" actId="478"/>
          <ac:picMkLst>
            <pc:docMk/>
            <pc:sldMk cId="1431995424" sldId="352"/>
            <ac:picMk id="13" creationId="{3F9CE658-CC54-D43B-5A75-DD8678A8897A}"/>
          </ac:picMkLst>
        </pc:picChg>
        <pc:picChg chg="add mod">
          <ac:chgData name="Chester, Shea" userId="eeaba361-d4a2-4a22-9ffd-30b92046f7fd" providerId="ADAL" clId="{17ACE2D1-D3DF-4689-9F3A-3C87ED33A2A6}" dt="2023-04-04T20:41:01.141" v="544" actId="14100"/>
          <ac:picMkLst>
            <pc:docMk/>
            <pc:sldMk cId="1431995424" sldId="352"/>
            <ac:picMk id="15" creationId="{9DFFF411-896E-15F0-D505-29F4932F1BDD}"/>
          </ac:picMkLst>
        </pc:picChg>
        <pc:cxnChg chg="add del mod">
          <ac:chgData name="Chester, Shea" userId="eeaba361-d4a2-4a22-9ffd-30b92046f7fd" providerId="ADAL" clId="{17ACE2D1-D3DF-4689-9F3A-3C87ED33A2A6}" dt="2023-04-04T20:37:54.340" v="522" actId="478"/>
          <ac:cxnSpMkLst>
            <pc:docMk/>
            <pc:sldMk cId="1431995424" sldId="352"/>
            <ac:cxnSpMk id="8" creationId="{877AA108-8F51-67C7-EFA3-35EE4448C63A}"/>
          </ac:cxnSpMkLst>
        </pc:cxnChg>
        <pc:cxnChg chg="add del mod">
          <ac:chgData name="Chester, Shea" userId="eeaba361-d4a2-4a22-9ffd-30b92046f7fd" providerId="ADAL" clId="{17ACE2D1-D3DF-4689-9F3A-3C87ED33A2A6}" dt="2023-04-04T20:37:55.879" v="523" actId="478"/>
          <ac:cxnSpMkLst>
            <pc:docMk/>
            <pc:sldMk cId="1431995424" sldId="352"/>
            <ac:cxnSpMk id="9" creationId="{B035AB9A-4C21-0046-5E95-D94D0BBE4E39}"/>
          </ac:cxnSpMkLst>
        </pc:cxnChg>
        <pc:cxnChg chg="add mod">
          <ac:chgData name="Chester, Shea" userId="eeaba361-d4a2-4a22-9ffd-30b92046f7fd" providerId="ADAL" clId="{17ACE2D1-D3DF-4689-9F3A-3C87ED33A2A6}" dt="2023-04-04T20:41:33.405" v="550" actId="14100"/>
          <ac:cxnSpMkLst>
            <pc:docMk/>
            <pc:sldMk cId="1431995424" sldId="352"/>
            <ac:cxnSpMk id="17" creationId="{28C4BC01-D62D-F5E2-6A40-42D5A8BDD55D}"/>
          </ac:cxnSpMkLst>
        </pc:cxnChg>
        <pc:cxnChg chg="add mod">
          <ac:chgData name="Chester, Shea" userId="eeaba361-d4a2-4a22-9ffd-30b92046f7fd" providerId="ADAL" clId="{17ACE2D1-D3DF-4689-9F3A-3C87ED33A2A6}" dt="2023-04-04T20:41:39.248" v="551" actId="1076"/>
          <ac:cxnSpMkLst>
            <pc:docMk/>
            <pc:sldMk cId="1431995424" sldId="352"/>
            <ac:cxnSpMk id="19" creationId="{D9C9FBCB-3749-C94A-FF80-190B21911E79}"/>
          </ac:cxnSpMkLst>
        </pc:cxnChg>
      </pc:sldChg>
      <pc:sldChg chg="addSp delSp modSp mod">
        <pc:chgData name="Chester, Shea" userId="eeaba361-d4a2-4a22-9ffd-30b92046f7fd" providerId="ADAL" clId="{17ACE2D1-D3DF-4689-9F3A-3C87ED33A2A6}" dt="2023-04-04T20:01:41.418" v="130" actId="14100"/>
        <pc:sldMkLst>
          <pc:docMk/>
          <pc:sldMk cId="231629689" sldId="353"/>
        </pc:sldMkLst>
        <pc:spChg chg="mod">
          <ac:chgData name="Chester, Shea" userId="eeaba361-d4a2-4a22-9ffd-30b92046f7fd" providerId="ADAL" clId="{17ACE2D1-D3DF-4689-9F3A-3C87ED33A2A6}" dt="2023-04-04T19:57:06.481" v="115" actId="2085"/>
          <ac:spMkLst>
            <pc:docMk/>
            <pc:sldMk cId="231629689" sldId="353"/>
            <ac:spMk id="3" creationId="{E0D8A791-8947-5EB6-FF44-14825CA8B73E}"/>
          </ac:spMkLst>
        </pc:spChg>
        <pc:picChg chg="mod">
          <ac:chgData name="Chester, Shea" userId="eeaba361-d4a2-4a22-9ffd-30b92046f7fd" providerId="ADAL" clId="{17ACE2D1-D3DF-4689-9F3A-3C87ED33A2A6}" dt="2023-04-04T19:56:30.693" v="114" actId="14100"/>
          <ac:picMkLst>
            <pc:docMk/>
            <pc:sldMk cId="231629689" sldId="353"/>
            <ac:picMk id="14" creationId="{EB83CC17-CC81-8F18-C36F-5DC0763FE4B2}"/>
          </ac:picMkLst>
        </pc:picChg>
        <pc:cxnChg chg="add del">
          <ac:chgData name="Chester, Shea" userId="eeaba361-d4a2-4a22-9ffd-30b92046f7fd" providerId="ADAL" clId="{17ACE2D1-D3DF-4689-9F3A-3C87ED33A2A6}" dt="2023-04-04T19:59:47.729" v="117" actId="478"/>
          <ac:cxnSpMkLst>
            <pc:docMk/>
            <pc:sldMk cId="231629689" sldId="353"/>
            <ac:cxnSpMk id="9" creationId="{C9CB4AFF-3D68-9716-8FA1-3049C204C864}"/>
          </ac:cxnSpMkLst>
        </pc:cxnChg>
        <pc:cxnChg chg="add mod">
          <ac:chgData name="Chester, Shea" userId="eeaba361-d4a2-4a22-9ffd-30b92046f7fd" providerId="ADAL" clId="{17ACE2D1-D3DF-4689-9F3A-3C87ED33A2A6}" dt="2023-04-04T20:00:49.168" v="123" actId="1076"/>
          <ac:cxnSpMkLst>
            <pc:docMk/>
            <pc:sldMk cId="231629689" sldId="353"/>
            <ac:cxnSpMk id="11" creationId="{82660E3A-7756-0F22-35BD-F1B4475E4337}"/>
          </ac:cxnSpMkLst>
        </pc:cxnChg>
        <pc:cxnChg chg="add mod">
          <ac:chgData name="Chester, Shea" userId="eeaba361-d4a2-4a22-9ffd-30b92046f7fd" providerId="ADAL" clId="{17ACE2D1-D3DF-4689-9F3A-3C87ED33A2A6}" dt="2023-04-04T20:01:06.981" v="125" actId="1076"/>
          <ac:cxnSpMkLst>
            <pc:docMk/>
            <pc:sldMk cId="231629689" sldId="353"/>
            <ac:cxnSpMk id="15" creationId="{C0560A6B-3D58-6FB1-1608-DF3F79046DB0}"/>
          </ac:cxnSpMkLst>
        </pc:cxnChg>
        <pc:cxnChg chg="add mod">
          <ac:chgData name="Chester, Shea" userId="eeaba361-d4a2-4a22-9ffd-30b92046f7fd" providerId="ADAL" clId="{17ACE2D1-D3DF-4689-9F3A-3C87ED33A2A6}" dt="2023-04-04T20:01:41.418" v="130" actId="14100"/>
          <ac:cxnSpMkLst>
            <pc:docMk/>
            <pc:sldMk cId="231629689" sldId="353"/>
            <ac:cxnSpMk id="16" creationId="{EC757274-6F33-A309-43D3-D92CB52BE181}"/>
          </ac:cxnSpMkLst>
        </pc:cxnChg>
      </pc:sldChg>
      <pc:sldChg chg="addSp modSp mod">
        <pc:chgData name="Chester, Shea" userId="eeaba361-d4a2-4a22-9ffd-30b92046f7fd" providerId="ADAL" clId="{17ACE2D1-D3DF-4689-9F3A-3C87ED33A2A6}" dt="2023-04-04T20:14:40.189" v="150" actId="2085"/>
        <pc:sldMkLst>
          <pc:docMk/>
          <pc:sldMk cId="1480985652" sldId="354"/>
        </pc:sldMkLst>
        <pc:spChg chg="mod">
          <ac:chgData name="Chester, Shea" userId="eeaba361-d4a2-4a22-9ffd-30b92046f7fd" providerId="ADAL" clId="{17ACE2D1-D3DF-4689-9F3A-3C87ED33A2A6}" dt="2023-04-04T20:14:40.189" v="150" actId="2085"/>
          <ac:spMkLst>
            <pc:docMk/>
            <pc:sldMk cId="1480985652" sldId="354"/>
            <ac:spMk id="3" creationId="{E0D8A791-8947-5EB6-FF44-14825CA8B73E}"/>
          </ac:spMkLst>
        </pc:spChg>
        <pc:picChg chg="mod">
          <ac:chgData name="Chester, Shea" userId="eeaba361-d4a2-4a22-9ffd-30b92046f7fd" providerId="ADAL" clId="{17ACE2D1-D3DF-4689-9F3A-3C87ED33A2A6}" dt="2023-04-04T20:11:11.897" v="131" actId="1076"/>
          <ac:picMkLst>
            <pc:docMk/>
            <pc:sldMk cId="1480985652" sldId="354"/>
            <ac:picMk id="9" creationId="{0A7B3410-E88D-D0D7-E4E2-BB3614F51952}"/>
          </ac:picMkLst>
        </pc:picChg>
        <pc:cxnChg chg="add mod">
          <ac:chgData name="Chester, Shea" userId="eeaba361-d4a2-4a22-9ffd-30b92046f7fd" providerId="ADAL" clId="{17ACE2D1-D3DF-4689-9F3A-3C87ED33A2A6}" dt="2023-04-04T20:11:55.700" v="136" actId="14100"/>
          <ac:cxnSpMkLst>
            <pc:docMk/>
            <pc:sldMk cId="1480985652" sldId="354"/>
            <ac:cxnSpMk id="8" creationId="{216BEBAF-4836-8B2D-1367-F6DE5173B1A1}"/>
          </ac:cxnSpMkLst>
        </pc:cxnChg>
        <pc:cxnChg chg="add mod">
          <ac:chgData name="Chester, Shea" userId="eeaba361-d4a2-4a22-9ffd-30b92046f7fd" providerId="ADAL" clId="{17ACE2D1-D3DF-4689-9F3A-3C87ED33A2A6}" dt="2023-04-04T20:12:33.432" v="141" actId="1076"/>
          <ac:cxnSpMkLst>
            <pc:docMk/>
            <pc:sldMk cId="1480985652" sldId="354"/>
            <ac:cxnSpMk id="13" creationId="{5BC58832-CC2C-9892-2485-41B91775938F}"/>
          </ac:cxnSpMkLst>
        </pc:cxnChg>
        <pc:cxnChg chg="add mod">
          <ac:chgData name="Chester, Shea" userId="eeaba361-d4a2-4a22-9ffd-30b92046f7fd" providerId="ADAL" clId="{17ACE2D1-D3DF-4689-9F3A-3C87ED33A2A6}" dt="2023-04-04T20:12:56.518" v="146" actId="1076"/>
          <ac:cxnSpMkLst>
            <pc:docMk/>
            <pc:sldMk cId="1480985652" sldId="354"/>
            <ac:cxnSpMk id="16" creationId="{BB40349C-1B08-080A-1CEB-A7FC9DF0BCC3}"/>
          </ac:cxnSpMkLst>
        </pc:cxnChg>
      </pc:sldChg>
      <pc:sldChg chg="addSp modSp mod">
        <pc:chgData name="Chester, Shea" userId="eeaba361-d4a2-4a22-9ffd-30b92046f7fd" providerId="ADAL" clId="{17ACE2D1-D3DF-4689-9F3A-3C87ED33A2A6}" dt="2023-04-04T20:48:42.032" v="761" actId="113"/>
        <pc:sldMkLst>
          <pc:docMk/>
          <pc:sldMk cId="1637024490" sldId="355"/>
        </pc:sldMkLst>
        <pc:spChg chg="mod">
          <ac:chgData name="Chester, Shea" userId="eeaba361-d4a2-4a22-9ffd-30b92046f7fd" providerId="ADAL" clId="{17ACE2D1-D3DF-4689-9F3A-3C87ED33A2A6}" dt="2023-04-04T20:48:42.032" v="761" actId="113"/>
          <ac:spMkLst>
            <pc:docMk/>
            <pc:sldMk cId="1637024490" sldId="355"/>
            <ac:spMk id="3" creationId="{E0D8A791-8947-5EB6-FF44-14825CA8B73E}"/>
          </ac:spMkLst>
        </pc:spChg>
        <pc:picChg chg="mod">
          <ac:chgData name="Chester, Shea" userId="eeaba361-d4a2-4a22-9ffd-30b92046f7fd" providerId="ADAL" clId="{17ACE2D1-D3DF-4689-9F3A-3C87ED33A2A6}" dt="2023-04-04T20:19:19.225" v="155" actId="14100"/>
          <ac:picMkLst>
            <pc:docMk/>
            <pc:sldMk cId="1637024490" sldId="355"/>
            <ac:picMk id="8" creationId="{3AB7CB94-450B-7E8C-F186-5AA0CDDB7FCF}"/>
          </ac:picMkLst>
        </pc:picChg>
        <pc:cxnChg chg="add mod">
          <ac:chgData name="Chester, Shea" userId="eeaba361-d4a2-4a22-9ffd-30b92046f7fd" providerId="ADAL" clId="{17ACE2D1-D3DF-4689-9F3A-3C87ED33A2A6}" dt="2023-04-04T20:19:54.942" v="158" actId="14100"/>
          <ac:cxnSpMkLst>
            <pc:docMk/>
            <pc:sldMk cId="1637024490" sldId="355"/>
            <ac:cxnSpMk id="9" creationId="{EC9F9BC3-1081-4D32-81E3-7C51CB571724}"/>
          </ac:cxnSpMkLst>
        </pc:cxnChg>
        <pc:cxnChg chg="add mod">
          <ac:chgData name="Chester, Shea" userId="eeaba361-d4a2-4a22-9ffd-30b92046f7fd" providerId="ADAL" clId="{17ACE2D1-D3DF-4689-9F3A-3C87ED33A2A6}" dt="2023-04-04T20:20:20.770" v="162" actId="14100"/>
          <ac:cxnSpMkLst>
            <pc:docMk/>
            <pc:sldMk cId="1637024490" sldId="355"/>
            <ac:cxnSpMk id="11" creationId="{9EC4B90B-4E24-D14C-8FBF-CF219362A3A9}"/>
          </ac:cxnSpMkLst>
        </pc:cxnChg>
      </pc:sldChg>
      <pc:sldChg chg="addSp delSp modSp mod">
        <pc:chgData name="Chester, Shea" userId="eeaba361-d4a2-4a22-9ffd-30b92046f7fd" providerId="ADAL" clId="{17ACE2D1-D3DF-4689-9F3A-3C87ED33A2A6}" dt="2023-04-04T20:25:45.654" v="180" actId="113"/>
        <pc:sldMkLst>
          <pc:docMk/>
          <pc:sldMk cId="2830709741" sldId="356"/>
        </pc:sldMkLst>
        <pc:spChg chg="mod">
          <ac:chgData name="Chester, Shea" userId="eeaba361-d4a2-4a22-9ffd-30b92046f7fd" providerId="ADAL" clId="{17ACE2D1-D3DF-4689-9F3A-3C87ED33A2A6}" dt="2023-04-04T20:25:45.654" v="180" actId="113"/>
          <ac:spMkLst>
            <pc:docMk/>
            <pc:sldMk cId="2830709741" sldId="356"/>
            <ac:spMk id="3" creationId="{E0D8A791-8947-5EB6-FF44-14825CA8B73E}"/>
          </ac:spMkLst>
        </pc:spChg>
        <pc:cxnChg chg="add mod">
          <ac:chgData name="Chester, Shea" userId="eeaba361-d4a2-4a22-9ffd-30b92046f7fd" providerId="ADAL" clId="{17ACE2D1-D3DF-4689-9F3A-3C87ED33A2A6}" dt="2023-04-04T20:21:38.807" v="165" actId="1582"/>
          <ac:cxnSpMkLst>
            <pc:docMk/>
            <pc:sldMk cId="2830709741" sldId="356"/>
            <ac:cxnSpMk id="8" creationId="{C8C7FA70-0CC6-FEAF-7F0F-DFDD1EFFDEAD}"/>
          </ac:cxnSpMkLst>
        </pc:cxnChg>
        <pc:cxnChg chg="add mod">
          <ac:chgData name="Chester, Shea" userId="eeaba361-d4a2-4a22-9ffd-30b92046f7fd" providerId="ADAL" clId="{17ACE2D1-D3DF-4689-9F3A-3C87ED33A2A6}" dt="2023-04-04T20:22:06.453" v="170" actId="1076"/>
          <ac:cxnSpMkLst>
            <pc:docMk/>
            <pc:sldMk cId="2830709741" sldId="356"/>
            <ac:cxnSpMk id="12" creationId="{5402583A-C88F-27D1-7198-32A87BCD37CE}"/>
          </ac:cxnSpMkLst>
        </pc:cxnChg>
        <pc:cxnChg chg="add del">
          <ac:chgData name="Chester, Shea" userId="eeaba361-d4a2-4a22-9ffd-30b92046f7fd" providerId="ADAL" clId="{17ACE2D1-D3DF-4689-9F3A-3C87ED33A2A6}" dt="2023-04-04T20:22:39.916" v="172" actId="478"/>
          <ac:cxnSpMkLst>
            <pc:docMk/>
            <pc:sldMk cId="2830709741" sldId="356"/>
            <ac:cxnSpMk id="15" creationId="{7221DE02-6E03-B9F8-9CBF-D93FE54EA777}"/>
          </ac:cxnSpMkLst>
        </pc:cxnChg>
        <pc:cxnChg chg="add mod">
          <ac:chgData name="Chester, Shea" userId="eeaba361-d4a2-4a22-9ffd-30b92046f7fd" providerId="ADAL" clId="{17ACE2D1-D3DF-4689-9F3A-3C87ED33A2A6}" dt="2023-04-04T20:22:59.481" v="176" actId="1076"/>
          <ac:cxnSpMkLst>
            <pc:docMk/>
            <pc:sldMk cId="2830709741" sldId="356"/>
            <ac:cxnSpMk id="16" creationId="{AD7FCD82-27B5-F18C-241C-C622E033157E}"/>
          </ac:cxnSpMkLst>
        </pc:cxnChg>
      </pc:sldChg>
      <pc:sldChg chg="add">
        <pc:chgData name="Chester, Shea" userId="eeaba361-d4a2-4a22-9ffd-30b92046f7fd" providerId="ADAL" clId="{17ACE2D1-D3DF-4689-9F3A-3C87ED33A2A6}" dt="2023-04-04T20:28:02.157" v="181" actId="2890"/>
        <pc:sldMkLst>
          <pc:docMk/>
          <pc:sldMk cId="1037847925" sldId="357"/>
        </pc:sldMkLst>
      </pc:sldChg>
      <pc:sldChg chg="addSp delSp modSp add mod">
        <pc:chgData name="Chester, Shea" userId="eeaba361-d4a2-4a22-9ffd-30b92046f7fd" providerId="ADAL" clId="{17ACE2D1-D3DF-4689-9F3A-3C87ED33A2A6}" dt="2023-04-04T21:10:07.460" v="1032" actId="113"/>
        <pc:sldMkLst>
          <pc:docMk/>
          <pc:sldMk cId="3808588399" sldId="358"/>
        </pc:sldMkLst>
        <pc:spChg chg="mod">
          <ac:chgData name="Chester, Shea" userId="eeaba361-d4a2-4a22-9ffd-30b92046f7fd" providerId="ADAL" clId="{17ACE2D1-D3DF-4689-9F3A-3C87ED33A2A6}" dt="2023-04-04T21:07:13.838" v="799" actId="6549"/>
          <ac:spMkLst>
            <pc:docMk/>
            <pc:sldMk cId="3808588399" sldId="358"/>
            <ac:spMk id="3" creationId="{E0D8A791-8947-5EB6-FF44-14825CA8B73E}"/>
          </ac:spMkLst>
        </pc:spChg>
        <pc:spChg chg="add mod">
          <ac:chgData name="Chester, Shea" userId="eeaba361-d4a2-4a22-9ffd-30b92046f7fd" providerId="ADAL" clId="{17ACE2D1-D3DF-4689-9F3A-3C87ED33A2A6}" dt="2023-04-04T21:10:07.460" v="1032" actId="113"/>
          <ac:spMkLst>
            <pc:docMk/>
            <pc:sldMk cId="3808588399" sldId="358"/>
            <ac:spMk id="13" creationId="{3DE46703-F90A-0584-2D00-E8A021CD0BB7}"/>
          </ac:spMkLst>
        </pc:spChg>
        <pc:picChg chg="add mod">
          <ac:chgData name="Chester, Shea" userId="eeaba361-d4a2-4a22-9ffd-30b92046f7fd" providerId="ADAL" clId="{17ACE2D1-D3DF-4689-9F3A-3C87ED33A2A6}" dt="2023-04-04T21:07:29.800" v="801" actId="14100"/>
          <ac:picMkLst>
            <pc:docMk/>
            <pc:sldMk cId="3808588399" sldId="358"/>
            <ac:picMk id="8" creationId="{BA8640B2-3E7E-8515-3A0F-89AA6C1F48E5}"/>
          </ac:picMkLst>
        </pc:picChg>
        <pc:picChg chg="del">
          <ac:chgData name="Chester, Shea" userId="eeaba361-d4a2-4a22-9ffd-30b92046f7fd" providerId="ADAL" clId="{17ACE2D1-D3DF-4689-9F3A-3C87ED33A2A6}" dt="2023-04-04T20:43:17.889" v="742" actId="478"/>
          <ac:picMkLst>
            <pc:docMk/>
            <pc:sldMk cId="3808588399" sldId="358"/>
            <ac:picMk id="15" creationId="{9DFFF411-896E-15F0-D505-29F4932F1BDD}"/>
          </ac:picMkLst>
        </pc:picChg>
        <pc:cxnChg chg="add mod">
          <ac:chgData name="Chester, Shea" userId="eeaba361-d4a2-4a22-9ffd-30b92046f7fd" providerId="ADAL" clId="{17ACE2D1-D3DF-4689-9F3A-3C87ED33A2A6}" dt="2023-04-04T21:07:32.328" v="802" actId="1076"/>
          <ac:cxnSpMkLst>
            <pc:docMk/>
            <pc:sldMk cId="3808588399" sldId="358"/>
            <ac:cxnSpMk id="10" creationId="{FA5DF8D2-DC72-AA13-585F-E03C06B5CAB2}"/>
          </ac:cxnSpMkLst>
        </pc:cxnChg>
        <pc:cxnChg chg="add mod">
          <ac:chgData name="Chester, Shea" userId="eeaba361-d4a2-4a22-9ffd-30b92046f7fd" providerId="ADAL" clId="{17ACE2D1-D3DF-4689-9F3A-3C87ED33A2A6}" dt="2023-04-04T21:07:36.878" v="803" actId="1076"/>
          <ac:cxnSpMkLst>
            <pc:docMk/>
            <pc:sldMk cId="3808588399" sldId="358"/>
            <ac:cxnSpMk id="12" creationId="{12E9DF29-F662-DDC4-6550-95ECA5B67A29}"/>
          </ac:cxnSpMkLst>
        </pc:cxnChg>
        <pc:cxnChg chg="del">
          <ac:chgData name="Chester, Shea" userId="eeaba361-d4a2-4a22-9ffd-30b92046f7fd" providerId="ADAL" clId="{17ACE2D1-D3DF-4689-9F3A-3C87ED33A2A6}" dt="2023-04-04T20:43:20.065" v="743" actId="478"/>
          <ac:cxnSpMkLst>
            <pc:docMk/>
            <pc:sldMk cId="3808588399" sldId="358"/>
            <ac:cxnSpMk id="17" creationId="{28C4BC01-D62D-F5E2-6A40-42D5A8BDD55D}"/>
          </ac:cxnSpMkLst>
        </pc:cxnChg>
        <pc:cxnChg chg="del">
          <ac:chgData name="Chester, Shea" userId="eeaba361-d4a2-4a22-9ffd-30b92046f7fd" providerId="ADAL" clId="{17ACE2D1-D3DF-4689-9F3A-3C87ED33A2A6}" dt="2023-04-04T20:43:21.371" v="744" actId="478"/>
          <ac:cxnSpMkLst>
            <pc:docMk/>
            <pc:sldMk cId="3808588399" sldId="358"/>
            <ac:cxnSpMk id="19" creationId="{D9C9FBCB-3749-C94A-FF80-190B21911E79}"/>
          </ac:cxnSpMkLst>
        </pc:cxnChg>
      </pc:sldChg>
    </pc:docChg>
  </pc:docChgLst>
  <pc:docChgLst>
    <pc:chgData name="Chester, Shea" userId="eeaba361-d4a2-4a22-9ffd-30b92046f7fd" providerId="ADAL" clId="{7B03679A-BAD5-498D-A03B-13760EE177E5}"/>
    <pc:docChg chg="undo custSel addSld delSld modSld">
      <pc:chgData name="Chester, Shea" userId="eeaba361-d4a2-4a22-9ffd-30b92046f7fd" providerId="ADAL" clId="{7B03679A-BAD5-498D-A03B-13760EE177E5}" dt="2023-04-21T14:51:30.727" v="323" actId="14100"/>
      <pc:docMkLst>
        <pc:docMk/>
      </pc:docMkLst>
      <pc:sldChg chg="modSp mod">
        <pc:chgData name="Chester, Shea" userId="eeaba361-d4a2-4a22-9ffd-30b92046f7fd" providerId="ADAL" clId="{7B03679A-BAD5-498D-A03B-13760EE177E5}" dt="2023-04-05T20:32:26.624" v="14" actId="14100"/>
        <pc:sldMkLst>
          <pc:docMk/>
          <pc:sldMk cId="3214242371" sldId="345"/>
        </pc:sldMkLst>
        <pc:spChg chg="mod">
          <ac:chgData name="Chester, Shea" userId="eeaba361-d4a2-4a22-9ffd-30b92046f7fd" providerId="ADAL" clId="{7B03679A-BAD5-498D-A03B-13760EE177E5}" dt="2023-04-05T20:32:26.624" v="14" actId="14100"/>
          <ac:spMkLst>
            <pc:docMk/>
            <pc:sldMk cId="3214242371" sldId="345"/>
            <ac:spMk id="2" creationId="{433B946B-4278-4C62-BEC6-4EFEEDFE0990}"/>
          </ac:spMkLst>
        </pc:spChg>
        <pc:spChg chg="mod">
          <ac:chgData name="Chester, Shea" userId="eeaba361-d4a2-4a22-9ffd-30b92046f7fd" providerId="ADAL" clId="{7B03679A-BAD5-498D-A03B-13760EE177E5}" dt="2023-04-05T20:32:09.744" v="13" actId="6549"/>
          <ac:spMkLst>
            <pc:docMk/>
            <pc:sldMk cId="3214242371" sldId="345"/>
            <ac:spMk id="3" creationId="{4A5D60EE-065A-AE7B-2036-3857275BEEF9}"/>
          </ac:spMkLst>
        </pc:spChg>
      </pc:sldChg>
      <pc:sldChg chg="modSp mod">
        <pc:chgData name="Chester, Shea" userId="eeaba361-d4a2-4a22-9ffd-30b92046f7fd" providerId="ADAL" clId="{7B03679A-BAD5-498D-A03B-13760EE177E5}" dt="2023-04-05T20:34:35.847" v="22" actId="1076"/>
        <pc:sldMkLst>
          <pc:docMk/>
          <pc:sldMk cId="1431995424" sldId="352"/>
        </pc:sldMkLst>
        <pc:spChg chg="mod">
          <ac:chgData name="Chester, Shea" userId="eeaba361-d4a2-4a22-9ffd-30b92046f7fd" providerId="ADAL" clId="{7B03679A-BAD5-498D-A03B-13760EE177E5}" dt="2023-04-05T20:33:20.545" v="17" actId="14100"/>
          <ac:spMkLst>
            <pc:docMk/>
            <pc:sldMk cId="1431995424" sldId="352"/>
            <ac:spMk id="3" creationId="{E0D8A791-8947-5EB6-FF44-14825CA8B73E}"/>
          </ac:spMkLst>
        </pc:spChg>
        <pc:picChg chg="mod">
          <ac:chgData name="Chester, Shea" userId="eeaba361-d4a2-4a22-9ffd-30b92046f7fd" providerId="ADAL" clId="{7B03679A-BAD5-498D-A03B-13760EE177E5}" dt="2023-04-05T20:33:45.529" v="20" actId="1076"/>
          <ac:picMkLst>
            <pc:docMk/>
            <pc:sldMk cId="1431995424" sldId="352"/>
            <ac:picMk id="15" creationId="{9DFFF411-896E-15F0-D505-29F4932F1BDD}"/>
          </ac:picMkLst>
        </pc:picChg>
        <pc:cxnChg chg="mod">
          <ac:chgData name="Chester, Shea" userId="eeaba361-d4a2-4a22-9ffd-30b92046f7fd" providerId="ADAL" clId="{7B03679A-BAD5-498D-A03B-13760EE177E5}" dt="2023-04-05T20:33:31.917" v="18" actId="208"/>
          <ac:cxnSpMkLst>
            <pc:docMk/>
            <pc:sldMk cId="1431995424" sldId="352"/>
            <ac:cxnSpMk id="17" creationId="{28C4BC01-D62D-F5E2-6A40-42D5A8BDD55D}"/>
          </ac:cxnSpMkLst>
        </pc:cxnChg>
        <pc:cxnChg chg="mod">
          <ac:chgData name="Chester, Shea" userId="eeaba361-d4a2-4a22-9ffd-30b92046f7fd" providerId="ADAL" clId="{7B03679A-BAD5-498D-A03B-13760EE177E5}" dt="2023-04-05T20:34:35.847" v="22" actId="1076"/>
          <ac:cxnSpMkLst>
            <pc:docMk/>
            <pc:sldMk cId="1431995424" sldId="352"/>
            <ac:cxnSpMk id="19" creationId="{D9C9FBCB-3749-C94A-FF80-190B21911E79}"/>
          </ac:cxnSpMkLst>
        </pc:cxnChg>
      </pc:sldChg>
      <pc:sldChg chg="modSp mod">
        <pc:chgData name="Chester, Shea" userId="eeaba361-d4a2-4a22-9ffd-30b92046f7fd" providerId="ADAL" clId="{7B03679A-BAD5-498D-A03B-13760EE177E5}" dt="2023-04-21T14:51:30.727" v="323" actId="14100"/>
        <pc:sldMkLst>
          <pc:docMk/>
          <pc:sldMk cId="231629689" sldId="353"/>
        </pc:sldMkLst>
        <pc:spChg chg="mod">
          <ac:chgData name="Chester, Shea" userId="eeaba361-d4a2-4a22-9ffd-30b92046f7fd" providerId="ADAL" clId="{7B03679A-BAD5-498D-A03B-13760EE177E5}" dt="2023-04-21T14:44:06.357" v="307" actId="21"/>
          <ac:spMkLst>
            <pc:docMk/>
            <pc:sldMk cId="231629689" sldId="353"/>
            <ac:spMk id="3" creationId="{E0D8A791-8947-5EB6-FF44-14825CA8B73E}"/>
          </ac:spMkLst>
        </pc:spChg>
        <pc:picChg chg="ord">
          <ac:chgData name="Chester, Shea" userId="eeaba361-d4a2-4a22-9ffd-30b92046f7fd" providerId="ADAL" clId="{7B03679A-BAD5-498D-A03B-13760EE177E5}" dt="2023-04-21T14:41:06.804" v="296" actId="167"/>
          <ac:picMkLst>
            <pc:docMk/>
            <pc:sldMk cId="231629689" sldId="353"/>
            <ac:picMk id="8" creationId="{DA891669-932F-4692-A750-EDBD89E6CC55}"/>
          </ac:picMkLst>
        </pc:picChg>
        <pc:picChg chg="mod ord">
          <ac:chgData name="Chester, Shea" userId="eeaba361-d4a2-4a22-9ffd-30b92046f7fd" providerId="ADAL" clId="{7B03679A-BAD5-498D-A03B-13760EE177E5}" dt="2023-04-21T14:43:02.488" v="305" actId="14100"/>
          <ac:picMkLst>
            <pc:docMk/>
            <pc:sldMk cId="231629689" sldId="353"/>
            <ac:picMk id="14" creationId="{EB83CC17-CC81-8F18-C36F-5DC0763FE4B2}"/>
          </ac:picMkLst>
        </pc:picChg>
        <pc:cxnChg chg="mod">
          <ac:chgData name="Chester, Shea" userId="eeaba361-d4a2-4a22-9ffd-30b92046f7fd" providerId="ADAL" clId="{7B03679A-BAD5-498D-A03B-13760EE177E5}" dt="2023-04-05T20:37:14.467" v="35" actId="208"/>
          <ac:cxnSpMkLst>
            <pc:docMk/>
            <pc:sldMk cId="231629689" sldId="353"/>
            <ac:cxnSpMk id="11" creationId="{82660E3A-7756-0F22-35BD-F1B4475E4337}"/>
          </ac:cxnSpMkLst>
        </pc:cxnChg>
        <pc:cxnChg chg="mod">
          <ac:chgData name="Chester, Shea" userId="eeaba361-d4a2-4a22-9ffd-30b92046f7fd" providerId="ADAL" clId="{7B03679A-BAD5-498D-A03B-13760EE177E5}" dt="2023-04-05T20:37:09.801" v="34" actId="208"/>
          <ac:cxnSpMkLst>
            <pc:docMk/>
            <pc:sldMk cId="231629689" sldId="353"/>
            <ac:cxnSpMk id="15" creationId="{C0560A6B-3D58-6FB1-1608-DF3F79046DB0}"/>
          </ac:cxnSpMkLst>
        </pc:cxnChg>
        <pc:cxnChg chg="mod">
          <ac:chgData name="Chester, Shea" userId="eeaba361-d4a2-4a22-9ffd-30b92046f7fd" providerId="ADAL" clId="{7B03679A-BAD5-498D-A03B-13760EE177E5}" dt="2023-04-21T14:51:30.727" v="323" actId="14100"/>
          <ac:cxnSpMkLst>
            <pc:docMk/>
            <pc:sldMk cId="231629689" sldId="353"/>
            <ac:cxnSpMk id="16" creationId="{EC757274-6F33-A309-43D3-D92CB52BE181}"/>
          </ac:cxnSpMkLst>
        </pc:cxnChg>
      </pc:sldChg>
      <pc:sldChg chg="modSp mod">
        <pc:chgData name="Chester, Shea" userId="eeaba361-d4a2-4a22-9ffd-30b92046f7fd" providerId="ADAL" clId="{7B03679A-BAD5-498D-A03B-13760EE177E5}" dt="2023-04-05T20:38:10.202" v="39" actId="208"/>
        <pc:sldMkLst>
          <pc:docMk/>
          <pc:sldMk cId="1480985652" sldId="354"/>
        </pc:sldMkLst>
        <pc:spChg chg="mod">
          <ac:chgData name="Chester, Shea" userId="eeaba361-d4a2-4a22-9ffd-30b92046f7fd" providerId="ADAL" clId="{7B03679A-BAD5-498D-A03B-13760EE177E5}" dt="2023-04-05T20:37:47.728" v="38" actId="207"/>
          <ac:spMkLst>
            <pc:docMk/>
            <pc:sldMk cId="1480985652" sldId="354"/>
            <ac:spMk id="3" creationId="{E0D8A791-8947-5EB6-FF44-14825CA8B73E}"/>
          </ac:spMkLst>
        </pc:spChg>
        <pc:cxnChg chg="mod">
          <ac:chgData name="Chester, Shea" userId="eeaba361-d4a2-4a22-9ffd-30b92046f7fd" providerId="ADAL" clId="{7B03679A-BAD5-498D-A03B-13760EE177E5}" dt="2023-04-05T20:38:10.202" v="39" actId="208"/>
          <ac:cxnSpMkLst>
            <pc:docMk/>
            <pc:sldMk cId="1480985652" sldId="354"/>
            <ac:cxnSpMk id="8" creationId="{216BEBAF-4836-8B2D-1367-F6DE5173B1A1}"/>
          </ac:cxnSpMkLst>
        </pc:cxnChg>
        <pc:cxnChg chg="mod">
          <ac:chgData name="Chester, Shea" userId="eeaba361-d4a2-4a22-9ffd-30b92046f7fd" providerId="ADAL" clId="{7B03679A-BAD5-498D-A03B-13760EE177E5}" dt="2023-04-05T20:38:10.202" v="39" actId="208"/>
          <ac:cxnSpMkLst>
            <pc:docMk/>
            <pc:sldMk cId="1480985652" sldId="354"/>
            <ac:cxnSpMk id="13" creationId="{5BC58832-CC2C-9892-2485-41B91775938F}"/>
          </ac:cxnSpMkLst>
        </pc:cxnChg>
        <pc:cxnChg chg="mod">
          <ac:chgData name="Chester, Shea" userId="eeaba361-d4a2-4a22-9ffd-30b92046f7fd" providerId="ADAL" clId="{7B03679A-BAD5-498D-A03B-13760EE177E5}" dt="2023-04-05T20:38:10.202" v="39" actId="208"/>
          <ac:cxnSpMkLst>
            <pc:docMk/>
            <pc:sldMk cId="1480985652" sldId="354"/>
            <ac:cxnSpMk id="16" creationId="{BB40349C-1B08-080A-1CEB-A7FC9DF0BCC3}"/>
          </ac:cxnSpMkLst>
        </pc:cxnChg>
      </pc:sldChg>
      <pc:sldChg chg="delSp modSp mod">
        <pc:chgData name="Chester, Shea" userId="eeaba361-d4a2-4a22-9ffd-30b92046f7fd" providerId="ADAL" clId="{7B03679A-BAD5-498D-A03B-13760EE177E5}" dt="2023-04-05T20:38:57.916" v="43" actId="21"/>
        <pc:sldMkLst>
          <pc:docMk/>
          <pc:sldMk cId="1637024490" sldId="355"/>
        </pc:sldMkLst>
        <pc:spChg chg="mod">
          <ac:chgData name="Chester, Shea" userId="eeaba361-d4a2-4a22-9ffd-30b92046f7fd" providerId="ADAL" clId="{7B03679A-BAD5-498D-A03B-13760EE177E5}" dt="2023-04-05T20:38:31.504" v="41" actId="120"/>
          <ac:spMkLst>
            <pc:docMk/>
            <pc:sldMk cId="1637024490" sldId="355"/>
            <ac:spMk id="3" creationId="{E0D8A791-8947-5EB6-FF44-14825CA8B73E}"/>
          </ac:spMkLst>
        </pc:spChg>
        <pc:spChg chg="del mod">
          <ac:chgData name="Chester, Shea" userId="eeaba361-d4a2-4a22-9ffd-30b92046f7fd" providerId="ADAL" clId="{7B03679A-BAD5-498D-A03B-13760EE177E5}" dt="2023-04-05T20:38:57.916" v="43" actId="21"/>
          <ac:spMkLst>
            <pc:docMk/>
            <pc:sldMk cId="1637024490" sldId="355"/>
            <ac:spMk id="7" creationId="{4A604793-0A3E-AA80-865F-44CC83D595EA}"/>
          </ac:spMkLst>
        </pc:spChg>
        <pc:cxnChg chg="mod">
          <ac:chgData name="Chester, Shea" userId="eeaba361-d4a2-4a22-9ffd-30b92046f7fd" providerId="ADAL" clId="{7B03679A-BAD5-498D-A03B-13760EE177E5}" dt="2023-04-05T20:38:42.282" v="42" actId="208"/>
          <ac:cxnSpMkLst>
            <pc:docMk/>
            <pc:sldMk cId="1637024490" sldId="355"/>
            <ac:cxnSpMk id="9" creationId="{EC9F9BC3-1081-4D32-81E3-7C51CB571724}"/>
          </ac:cxnSpMkLst>
        </pc:cxnChg>
        <pc:cxnChg chg="mod">
          <ac:chgData name="Chester, Shea" userId="eeaba361-d4a2-4a22-9ffd-30b92046f7fd" providerId="ADAL" clId="{7B03679A-BAD5-498D-A03B-13760EE177E5}" dt="2023-04-05T20:38:42.282" v="42" actId="208"/>
          <ac:cxnSpMkLst>
            <pc:docMk/>
            <pc:sldMk cId="1637024490" sldId="355"/>
            <ac:cxnSpMk id="11" creationId="{9EC4B90B-4E24-D14C-8FBF-CF219362A3A9}"/>
          </ac:cxnSpMkLst>
        </pc:cxnChg>
      </pc:sldChg>
      <pc:sldChg chg="modSp mod">
        <pc:chgData name="Chester, Shea" userId="eeaba361-d4a2-4a22-9ffd-30b92046f7fd" providerId="ADAL" clId="{7B03679A-BAD5-498D-A03B-13760EE177E5}" dt="2023-04-05T20:39:45.183" v="48" actId="207"/>
        <pc:sldMkLst>
          <pc:docMk/>
          <pc:sldMk cId="2830709741" sldId="356"/>
        </pc:sldMkLst>
        <pc:spChg chg="mod">
          <ac:chgData name="Chester, Shea" userId="eeaba361-d4a2-4a22-9ffd-30b92046f7fd" providerId="ADAL" clId="{7B03679A-BAD5-498D-A03B-13760EE177E5}" dt="2023-04-05T20:39:45.183" v="48" actId="207"/>
          <ac:spMkLst>
            <pc:docMk/>
            <pc:sldMk cId="2830709741" sldId="356"/>
            <ac:spMk id="3" creationId="{E0D8A791-8947-5EB6-FF44-14825CA8B73E}"/>
          </ac:spMkLst>
        </pc:spChg>
        <pc:cxnChg chg="mod">
          <ac:chgData name="Chester, Shea" userId="eeaba361-d4a2-4a22-9ffd-30b92046f7fd" providerId="ADAL" clId="{7B03679A-BAD5-498D-A03B-13760EE177E5}" dt="2023-04-05T20:39:23.773" v="44" actId="208"/>
          <ac:cxnSpMkLst>
            <pc:docMk/>
            <pc:sldMk cId="2830709741" sldId="356"/>
            <ac:cxnSpMk id="8" creationId="{C8C7FA70-0CC6-FEAF-7F0F-DFDD1EFFDEAD}"/>
          </ac:cxnSpMkLst>
        </pc:cxnChg>
        <pc:cxnChg chg="mod">
          <ac:chgData name="Chester, Shea" userId="eeaba361-d4a2-4a22-9ffd-30b92046f7fd" providerId="ADAL" clId="{7B03679A-BAD5-498D-A03B-13760EE177E5}" dt="2023-04-05T20:39:28.671" v="45" actId="208"/>
          <ac:cxnSpMkLst>
            <pc:docMk/>
            <pc:sldMk cId="2830709741" sldId="356"/>
            <ac:cxnSpMk id="12" creationId="{5402583A-C88F-27D1-7198-32A87BCD37CE}"/>
          </ac:cxnSpMkLst>
        </pc:cxnChg>
        <pc:cxnChg chg="mod">
          <ac:chgData name="Chester, Shea" userId="eeaba361-d4a2-4a22-9ffd-30b92046f7fd" providerId="ADAL" clId="{7B03679A-BAD5-498D-A03B-13760EE177E5}" dt="2023-04-05T20:39:35.784" v="46" actId="208"/>
          <ac:cxnSpMkLst>
            <pc:docMk/>
            <pc:sldMk cId="2830709741" sldId="356"/>
            <ac:cxnSpMk id="16" creationId="{AD7FCD82-27B5-F18C-241C-C622E033157E}"/>
          </ac:cxnSpMkLst>
        </pc:cxnChg>
      </pc:sldChg>
      <pc:sldChg chg="modSp mod">
        <pc:chgData name="Chester, Shea" userId="eeaba361-d4a2-4a22-9ffd-30b92046f7fd" providerId="ADAL" clId="{7B03679A-BAD5-498D-A03B-13760EE177E5}" dt="2023-04-05T20:36:26.954" v="31" actId="1076"/>
        <pc:sldMkLst>
          <pc:docMk/>
          <pc:sldMk cId="1037847925" sldId="357"/>
        </pc:sldMkLst>
        <pc:spChg chg="mod">
          <ac:chgData name="Chester, Shea" userId="eeaba361-d4a2-4a22-9ffd-30b92046f7fd" providerId="ADAL" clId="{7B03679A-BAD5-498D-A03B-13760EE177E5}" dt="2023-04-05T20:36:03.650" v="29" actId="120"/>
          <ac:spMkLst>
            <pc:docMk/>
            <pc:sldMk cId="1037847925" sldId="357"/>
            <ac:spMk id="3" creationId="{E0D8A791-8947-5EB6-FF44-14825CA8B73E}"/>
          </ac:spMkLst>
        </pc:spChg>
        <pc:cxnChg chg="mod">
          <ac:chgData name="Chester, Shea" userId="eeaba361-d4a2-4a22-9ffd-30b92046f7fd" providerId="ADAL" clId="{7B03679A-BAD5-498D-A03B-13760EE177E5}" dt="2023-04-05T20:35:55.421" v="27" actId="208"/>
          <ac:cxnSpMkLst>
            <pc:docMk/>
            <pc:sldMk cId="1037847925" sldId="357"/>
            <ac:cxnSpMk id="8" creationId="{877AA108-8F51-67C7-EFA3-35EE4448C63A}"/>
          </ac:cxnSpMkLst>
        </pc:cxnChg>
        <pc:cxnChg chg="mod">
          <ac:chgData name="Chester, Shea" userId="eeaba361-d4a2-4a22-9ffd-30b92046f7fd" providerId="ADAL" clId="{7B03679A-BAD5-498D-A03B-13760EE177E5}" dt="2023-04-05T20:36:26.954" v="31" actId="1076"/>
          <ac:cxnSpMkLst>
            <pc:docMk/>
            <pc:sldMk cId="1037847925" sldId="357"/>
            <ac:cxnSpMk id="9" creationId="{B035AB9A-4C21-0046-5E95-D94D0BBE4E39}"/>
          </ac:cxnSpMkLst>
        </pc:cxnChg>
      </pc:sldChg>
      <pc:sldChg chg="modSp mod">
        <pc:chgData name="Chester, Shea" userId="eeaba361-d4a2-4a22-9ffd-30b92046f7fd" providerId="ADAL" clId="{7B03679A-BAD5-498D-A03B-13760EE177E5}" dt="2023-04-05T20:35:24.364" v="25" actId="208"/>
        <pc:sldMkLst>
          <pc:docMk/>
          <pc:sldMk cId="3808588399" sldId="358"/>
        </pc:sldMkLst>
        <pc:spChg chg="mod">
          <ac:chgData name="Chester, Shea" userId="eeaba361-d4a2-4a22-9ffd-30b92046f7fd" providerId="ADAL" clId="{7B03679A-BAD5-498D-A03B-13760EE177E5}" dt="2023-04-05T20:35:04.634" v="23" actId="207"/>
          <ac:spMkLst>
            <pc:docMk/>
            <pc:sldMk cId="3808588399" sldId="358"/>
            <ac:spMk id="13" creationId="{3DE46703-F90A-0584-2D00-E8A021CD0BB7}"/>
          </ac:spMkLst>
        </pc:spChg>
        <pc:cxnChg chg="mod">
          <ac:chgData name="Chester, Shea" userId="eeaba361-d4a2-4a22-9ffd-30b92046f7fd" providerId="ADAL" clId="{7B03679A-BAD5-498D-A03B-13760EE177E5}" dt="2023-04-05T20:35:18.616" v="24" actId="208"/>
          <ac:cxnSpMkLst>
            <pc:docMk/>
            <pc:sldMk cId="3808588399" sldId="358"/>
            <ac:cxnSpMk id="10" creationId="{FA5DF8D2-DC72-AA13-585F-E03C06B5CAB2}"/>
          </ac:cxnSpMkLst>
        </pc:cxnChg>
        <pc:cxnChg chg="mod">
          <ac:chgData name="Chester, Shea" userId="eeaba361-d4a2-4a22-9ffd-30b92046f7fd" providerId="ADAL" clId="{7B03679A-BAD5-498D-A03B-13760EE177E5}" dt="2023-04-05T20:35:24.364" v="25" actId="208"/>
          <ac:cxnSpMkLst>
            <pc:docMk/>
            <pc:sldMk cId="3808588399" sldId="358"/>
            <ac:cxnSpMk id="12" creationId="{12E9DF29-F662-DDC4-6550-95ECA5B67A29}"/>
          </ac:cxnSpMkLst>
        </pc:cxnChg>
      </pc:sldChg>
      <pc:sldChg chg="del">
        <pc:chgData name="Chester, Shea" userId="eeaba361-d4a2-4a22-9ffd-30b92046f7fd" providerId="ADAL" clId="{7B03679A-BAD5-498D-A03B-13760EE177E5}" dt="2023-04-12T19:52:01.658" v="50" actId="2696"/>
        <pc:sldMkLst>
          <pc:docMk/>
          <pc:sldMk cId="3303954800" sldId="359"/>
        </pc:sldMkLst>
      </pc:sldChg>
      <pc:sldChg chg="modSp add mod">
        <pc:chgData name="Chester, Shea" userId="eeaba361-d4a2-4a22-9ffd-30b92046f7fd" providerId="ADAL" clId="{7B03679A-BAD5-498D-A03B-13760EE177E5}" dt="2023-04-21T14:47:36.494" v="322" actId="255"/>
        <pc:sldMkLst>
          <pc:docMk/>
          <pc:sldMk cId="2096817859" sldId="370"/>
        </pc:sldMkLst>
        <pc:spChg chg="mod">
          <ac:chgData name="Chester, Shea" userId="eeaba361-d4a2-4a22-9ffd-30b92046f7fd" providerId="ADAL" clId="{7B03679A-BAD5-498D-A03B-13760EE177E5}" dt="2023-04-12T19:52:26.387" v="84" actId="20577"/>
          <ac:spMkLst>
            <pc:docMk/>
            <pc:sldMk cId="2096817859" sldId="370"/>
            <ac:spMk id="2" creationId="{433B946B-4278-4C62-BEC6-4EFEEDFE0990}"/>
          </ac:spMkLst>
        </pc:spChg>
        <pc:spChg chg="mod">
          <ac:chgData name="Chester, Shea" userId="eeaba361-d4a2-4a22-9ffd-30b92046f7fd" providerId="ADAL" clId="{7B03679A-BAD5-498D-A03B-13760EE177E5}" dt="2023-04-21T14:47:36.494" v="322" actId="255"/>
          <ac:spMkLst>
            <pc:docMk/>
            <pc:sldMk cId="2096817859" sldId="370"/>
            <ac:spMk id="19" creationId="{5DC54768-819B-0B3B-CB39-3709E63A0C71}"/>
          </ac:spMkLst>
        </pc:spChg>
      </pc:sldChg>
    </pc:docChg>
  </pc:docChgLst>
  <pc:docChgLst>
    <pc:chgData name="Shahzad, Roohia" userId="S::roohia.shahzad@untsystem.edu::1d208668-1f7a-4c33-8312-e7fde650d636" providerId="AD" clId="Web-{A236824C-22C2-0C4B-11C6-98C495EDB4C7}"/>
    <pc:docChg chg="modSld">
      <pc:chgData name="Shahzad, Roohia" userId="S::roohia.shahzad@untsystem.edu::1d208668-1f7a-4c33-8312-e7fde650d636" providerId="AD" clId="Web-{A236824C-22C2-0C4B-11C6-98C495EDB4C7}" dt="2023-06-22T21:17:09.443" v="27" actId="14100"/>
      <pc:docMkLst>
        <pc:docMk/>
      </pc:docMkLst>
      <pc:sldChg chg="addSp delSp modSp">
        <pc:chgData name="Shahzad, Roohia" userId="S::roohia.shahzad@untsystem.edu::1d208668-1f7a-4c33-8312-e7fde650d636" providerId="AD" clId="Web-{A236824C-22C2-0C4B-11C6-98C495EDB4C7}" dt="2023-06-22T21:17:09.443" v="27" actId="14100"/>
        <pc:sldMkLst>
          <pc:docMk/>
          <pc:sldMk cId="4080315594" sldId="371"/>
        </pc:sldMkLst>
        <pc:spChg chg="mod">
          <ac:chgData name="Shahzad, Roohia" userId="S::roohia.shahzad@untsystem.edu::1d208668-1f7a-4c33-8312-e7fde650d636" providerId="AD" clId="Web-{A236824C-22C2-0C4B-11C6-98C495EDB4C7}" dt="2023-06-22T21:14:57.080" v="6" actId="1076"/>
          <ac:spMkLst>
            <pc:docMk/>
            <pc:sldMk cId="4080315594" sldId="371"/>
            <ac:spMk id="3" creationId="{E0D8A791-8947-5EB6-FF44-14825CA8B73E}"/>
          </ac:spMkLst>
        </pc:spChg>
        <pc:spChg chg="mod">
          <ac:chgData name="Shahzad, Roohia" userId="S::roohia.shahzad@untsystem.edu::1d208668-1f7a-4c33-8312-e7fde650d636" providerId="AD" clId="Web-{A236824C-22C2-0C4B-11C6-98C495EDB4C7}" dt="2023-06-22T21:16:57.864" v="25" actId="1076"/>
          <ac:spMkLst>
            <pc:docMk/>
            <pc:sldMk cId="4080315594" sldId="371"/>
            <ac:spMk id="11" creationId="{264C0043-02CC-82BD-D91B-E1455F32D41C}"/>
          </ac:spMkLst>
        </pc:spChg>
        <pc:spChg chg="mod">
          <ac:chgData name="Shahzad, Roohia" userId="S::roohia.shahzad@untsystem.edu::1d208668-1f7a-4c33-8312-e7fde650d636" providerId="AD" clId="Web-{A236824C-22C2-0C4B-11C6-98C495EDB4C7}" dt="2023-06-22T21:15:34.159" v="16" actId="1076"/>
          <ac:spMkLst>
            <pc:docMk/>
            <pc:sldMk cId="4080315594" sldId="371"/>
            <ac:spMk id="12" creationId="{5AF3DB50-FCDD-78CE-99B8-E9FF17B1DB08}"/>
          </ac:spMkLst>
        </pc:spChg>
        <pc:picChg chg="del mod">
          <ac:chgData name="Shahzad, Roohia" userId="S::roohia.shahzad@untsystem.edu::1d208668-1f7a-4c33-8312-e7fde650d636" providerId="AD" clId="Web-{A236824C-22C2-0C4B-11C6-98C495EDB4C7}" dt="2023-06-22T21:16:21.801" v="17"/>
          <ac:picMkLst>
            <pc:docMk/>
            <pc:sldMk cId="4080315594" sldId="371"/>
            <ac:picMk id="4" creationId="{F1BB8746-54D7-179E-20F6-FE523E74D643}"/>
          </ac:picMkLst>
        </pc:picChg>
        <pc:picChg chg="add mod">
          <ac:chgData name="Shahzad, Roohia" userId="S::roohia.shahzad@untsystem.edu::1d208668-1f7a-4c33-8312-e7fde650d636" providerId="AD" clId="Web-{A236824C-22C2-0C4B-11C6-98C495EDB4C7}" dt="2023-06-22T21:17:02.192" v="26" actId="14100"/>
          <ac:picMkLst>
            <pc:docMk/>
            <pc:sldMk cId="4080315594" sldId="371"/>
            <ac:picMk id="7" creationId="{D43C4D93-F296-7DA5-8DBA-2524EA297930}"/>
          </ac:picMkLst>
        </pc:picChg>
        <pc:picChg chg="mod">
          <ac:chgData name="Shahzad, Roohia" userId="S::roohia.shahzad@untsystem.edu::1d208668-1f7a-4c33-8312-e7fde650d636" providerId="AD" clId="Web-{A236824C-22C2-0C4B-11C6-98C495EDB4C7}" dt="2023-06-22T21:15:30.050" v="13" actId="1076"/>
          <ac:picMkLst>
            <pc:docMk/>
            <pc:sldMk cId="4080315594" sldId="371"/>
            <ac:picMk id="15" creationId="{AF8105BA-D362-9D98-041A-A53B0B7CF8FE}"/>
          </ac:picMkLst>
        </pc:picChg>
        <pc:cxnChg chg="mod">
          <ac:chgData name="Shahzad, Roohia" userId="S::roohia.shahzad@untsystem.edu::1d208668-1f7a-4c33-8312-e7fde650d636" providerId="AD" clId="Web-{A236824C-22C2-0C4B-11C6-98C495EDB4C7}" dt="2023-06-22T21:16:57.849" v="24" actId="1076"/>
          <ac:cxnSpMkLst>
            <pc:docMk/>
            <pc:sldMk cId="4080315594" sldId="371"/>
            <ac:cxnSpMk id="9" creationId="{7D7C7A31-FCA5-3151-779A-9BE46785C5F2}"/>
          </ac:cxnSpMkLst>
        </pc:cxnChg>
        <pc:cxnChg chg="mod">
          <ac:chgData name="Shahzad, Roohia" userId="S::roohia.shahzad@untsystem.edu::1d208668-1f7a-4c33-8312-e7fde650d636" providerId="AD" clId="Web-{A236824C-22C2-0C4B-11C6-98C495EDB4C7}" dt="2023-06-22T21:17:09.443" v="27" actId="14100"/>
          <ac:cxnSpMkLst>
            <pc:docMk/>
            <pc:sldMk cId="4080315594" sldId="371"/>
            <ac:cxnSpMk id="10" creationId="{689E263A-DF02-0A47-13BE-A5AEBCB74FCB}"/>
          </ac:cxnSpMkLst>
        </pc:cxnChg>
      </pc:sldChg>
    </pc:docChg>
  </pc:docChgLst>
  <pc:docChgLst>
    <pc:chgData name="Poole, Linda" userId="S::linda.poole@untsystem.edu::a48b09a9-4b56-4b9f-a537-f5205b04be6b" providerId="AD" clId="Web-{D2D8486F-ABBA-4389-8C4B-24030B2F9527}"/>
    <pc:docChg chg="modSld">
      <pc:chgData name="Poole, Linda" userId="S::linda.poole@untsystem.edu::a48b09a9-4b56-4b9f-a537-f5205b04be6b" providerId="AD" clId="Web-{D2D8486F-ABBA-4389-8C4B-24030B2F9527}" dt="2023-04-19T20:39:00.805" v="78" actId="20577"/>
      <pc:docMkLst>
        <pc:docMk/>
      </pc:docMkLst>
      <pc:sldChg chg="modSp">
        <pc:chgData name="Poole, Linda" userId="S::linda.poole@untsystem.edu::a48b09a9-4b56-4b9f-a537-f5205b04be6b" providerId="AD" clId="Web-{D2D8486F-ABBA-4389-8C4B-24030B2F9527}" dt="2023-04-19T20:39:00.805" v="78" actId="20577"/>
        <pc:sldMkLst>
          <pc:docMk/>
          <pc:sldMk cId="231629689" sldId="353"/>
        </pc:sldMkLst>
        <pc:spChg chg="mod">
          <ac:chgData name="Poole, Linda" userId="S::linda.poole@untsystem.edu::a48b09a9-4b56-4b9f-a537-f5205b04be6b" providerId="AD" clId="Web-{D2D8486F-ABBA-4389-8C4B-24030B2F9527}" dt="2023-04-19T20:39:00.805" v="78" actId="20577"/>
          <ac:spMkLst>
            <pc:docMk/>
            <pc:sldMk cId="231629689" sldId="353"/>
            <ac:spMk id="3" creationId="{E0D8A791-8947-5EB6-FF44-14825CA8B7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473F65-DA94-4A3D-A1E2-2AEB32717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973B9-6D37-4077-8B62-6B39C51C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89EF-3C02-4DED-88C0-474A1D9D937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72F36-ECCE-4BCF-8071-DF1EC01AD8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E28B2-1430-4DEE-851E-823CC898DC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ED4CA-009E-43AD-A32A-86DD32EDC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8C10-134E-47CC-92F3-174A8CF6049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E0F83-E0F4-4828-8E2E-E7A2FDBBD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14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1FC1-A601-4859-A628-6DCF1218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6DC26-62E0-46D9-9288-5A4A18803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2DBC-9393-4DB8-BC07-802EB50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3236-A02C-499D-B062-F9A7F5D52A2C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61EA5-A5E8-4749-94A3-D8FCCC54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E5CD6-77D2-4A86-9B5F-7D6AE427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0515-8D78-4DA6-9487-6BB87593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3759B-A5E0-4B9C-9048-91C3359FC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F1C6E-1990-458B-9FCC-13712E97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3653-9021-4D45-B5EF-1F853D17542F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144B-0F4D-4640-9834-2EA9937D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1864-2813-4D50-B84B-941F866C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B0A1C-6F3E-4AED-8797-78BFED88F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0EFC9-6F37-4206-AB4D-C75D5F314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2972B-65AD-4942-A9F1-8B56E0F6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614-9934-44FA-8448-277A2D167FB4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65585-49DA-4532-B336-6FB2D5F2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D6353-0B15-46F5-BE3F-3AC0639D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8FAC-527A-47E8-B872-CA54E377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ED78-3C21-4B3F-9DC9-2775D6B97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3C10-58EF-46E1-823F-1D89A1B0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D9C3-F3BD-414D-A470-70B3FC458105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29791-8AB0-42F4-A204-6633DA78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B1C5-9214-444F-9507-79E6081F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C844-91F0-4052-B654-A0C806D7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F547-8764-480E-95A1-93AA3133F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B27A0-6A8E-45CB-A392-C5C2E252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272-89D1-4CF0-92A0-BC1294D41FD7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AB84-6CCB-403F-A014-F4195D89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B3C67-F635-48FF-B02B-B9AE5AA1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DA37-931F-45EC-B00D-884C0318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63B0-6196-4FDF-AFB0-6B12F03C6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1AB68-10A1-4DE6-8930-EB1425AAE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D2453-DBF5-4978-A26E-1CFFD491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1A0-2FCB-44E7-BDAF-A9AC1B512EDB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3AF76-D470-4DD2-AD6D-CBC0BF61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F7919-56C0-45B4-A72B-B35AC09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67E3-607F-4A14-B56C-90B07297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BAEE1-2B53-43C5-A5E4-DF1C019E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43679-B58B-4A5B-A442-88BAC037F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8B649-8348-4BFD-B750-A57BC7A86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592DD-F9C1-4F7B-A91C-5F0FB67F4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E0CFC-0D26-47B4-9A55-BCFDF081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285A-EB29-40EA-9369-32EE09F2D98A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AAD35-7D7D-49F4-9904-09B3F008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8C706B-73EB-4FA3-8546-AF2A6B64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8D9-2F8B-4046-8A70-60B43F39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A95E8-A658-4A6A-B6D2-8F9C75FB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2522-49FB-4F76-BF9D-502737A89575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8BD87-1C0C-413F-8677-62730B9C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0B993-7281-4404-9D57-236A5506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6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DE7B9-8EF2-4B4C-BC3C-D3B8AA62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B415-998A-4BF3-A2AF-E708DC584618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477FC-568A-4561-87CC-04CCA9D7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6ABFB-ADEF-4ABE-9A32-610C1E74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7637-F74A-4907-BAF9-0C7AF6A2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1C9AE-2DD9-4D92-96C8-64967560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5DA86-0209-4B1A-82CC-EFC068AB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18BF3-5F1A-452E-B182-C1C0A2AE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98A5-4B92-45D5-8FCD-9D3B6447AFBA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E9E41-52FE-4D19-9BFA-7D31167D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E7E6-0D73-4F73-B217-7255D79C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9867-CCFA-4638-A58C-B247F2BB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7C1FC-4D05-41C8-8544-51CA7847F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D6177-9F0A-4297-BEBE-6ECE6287A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3F64B-E874-4794-8127-00046FB0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4767-1A36-4EAF-A0AE-41E89CB8679F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33EFE-DDE9-4C26-86B2-574FDC89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CB14F-E48E-4B12-A632-07C46982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7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0F4C5-4B39-42A0-9F7F-98EEFBE3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54F5E-2DBE-4479-B68D-26B5A0B54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D66D-B708-473B-88B1-E9FF021A3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ED66-EF95-44C6-A744-F9202B47F5A7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B10C5-9E83-4550-9D33-98760CA4D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AAF43-4C0C-4AA1-8B6C-E1A541BFA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39F4-6F38-4B25-A5A9-B96F76A4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97" y="3429001"/>
            <a:ext cx="7440077" cy="2439422"/>
          </a:xfrm>
        </p:spPr>
        <p:txBody>
          <a:bodyPr>
            <a:normAutofit/>
          </a:bodyPr>
          <a:lstStyle/>
          <a:p>
            <a:r>
              <a:rPr lang="en-US" sz="3200" b="1"/>
              <a:t>Shopping is Easy in UNT System Marketplace!</a:t>
            </a:r>
            <a:br>
              <a:rPr lang="en-US" sz="3200"/>
            </a:br>
            <a:br>
              <a:rPr lang="en-US" sz="2000"/>
            </a:br>
            <a:br>
              <a:rPr lang="en-US" sz="2000"/>
            </a:br>
            <a:br>
              <a:rPr lang="en-US" sz="2000"/>
            </a:b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D60EE-065A-AE7B-2036-3857275BEEF9}"/>
              </a:ext>
            </a:extLst>
          </p:cNvPr>
          <p:cNvSpPr txBox="1"/>
          <p:nvPr/>
        </p:nvSpPr>
        <p:spPr>
          <a:xfrm>
            <a:off x="2215552" y="1739152"/>
            <a:ext cx="815752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Creating a Requisition from a Shopping Cart</a:t>
            </a:r>
            <a:r>
              <a:rPr lang="en-US" sz="4000" dirty="0">
                <a:latin typeface="Calibri"/>
                <a:cs typeface="Calibri Light"/>
              </a:rPr>
              <a:t> </a:t>
            </a:r>
            <a:r>
              <a:rPr lang="en-US" sz="4000" dirty="0">
                <a:latin typeface="Calibri"/>
                <a:ea typeface="Calibri Light"/>
                <a:cs typeface="Calibri Light"/>
              </a:rPr>
              <a:t>​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24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B7CB94-450B-7E8C-F186-5AA0CDDB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29" y="1914970"/>
            <a:ext cx="7362023" cy="2799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02" y="1138043"/>
            <a:ext cx="8003097" cy="892829"/>
          </a:xfrm>
        </p:spPr>
        <p:txBody>
          <a:bodyPr>
            <a:normAutofit/>
          </a:bodyPr>
          <a:lstStyle/>
          <a:p>
            <a:r>
              <a:rPr lang="en-US" sz="3200" b="1">
                <a:ea typeface="+mj-lt"/>
                <a:cs typeface="+mj-lt"/>
              </a:rPr>
              <a:t>Creating a Requisition from a Shopping Cart</a:t>
            </a:r>
            <a:endParaRPr lang="en-US" sz="3200">
              <a:ea typeface="+mj-lt"/>
              <a:cs typeface="+mj-lt"/>
            </a:endParaRPr>
          </a:p>
          <a:p>
            <a:endParaRPr lang="en-US" sz="3200" b="1"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8A791-8947-5EB6-FF44-14825CA8B73E}"/>
              </a:ext>
            </a:extLst>
          </p:cNvPr>
          <p:cNvSpPr/>
          <p:nvPr/>
        </p:nvSpPr>
        <p:spPr>
          <a:xfrm>
            <a:off x="7617217" y="1828473"/>
            <a:ext cx="4418476" cy="15019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>
                <a:solidFill>
                  <a:schemeClr val="tx1"/>
                </a:solidFill>
              </a:rPr>
              <a:t>Your requisition is created and on its way through the workflow.</a:t>
            </a:r>
          </a:p>
          <a:p>
            <a:endParaRPr lang="en-US" sz="1100">
              <a:solidFill>
                <a:schemeClr val="tx1"/>
              </a:solidFill>
            </a:endParaRPr>
          </a:p>
          <a:p>
            <a:r>
              <a:rPr lang="en-US" sz="1100" b="1">
                <a:solidFill>
                  <a:schemeClr val="tx1"/>
                </a:solidFill>
              </a:rPr>
              <a:t>You can click the Requisition Number link to view the requisition. You also have the option to print  a copy of the requisition.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426BDA-45B5-0463-390F-C9F23F00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78" y="3382111"/>
            <a:ext cx="5396598" cy="33393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F9BC3-1081-4D32-81E3-7C51CB571724}"/>
              </a:ext>
            </a:extLst>
          </p:cNvPr>
          <p:cNvCxnSpPr>
            <a:cxnSpLocks/>
          </p:cNvCxnSpPr>
          <p:nvPr/>
        </p:nvCxnSpPr>
        <p:spPr>
          <a:xfrm flipH="1">
            <a:off x="3061982" y="3382111"/>
            <a:ext cx="7382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C4B90B-4E24-D14C-8FBF-CF219362A3A9}"/>
              </a:ext>
            </a:extLst>
          </p:cNvPr>
          <p:cNvCxnSpPr>
            <a:cxnSpLocks/>
          </p:cNvCxnSpPr>
          <p:nvPr/>
        </p:nvCxnSpPr>
        <p:spPr>
          <a:xfrm flipH="1">
            <a:off x="4648300" y="3429000"/>
            <a:ext cx="71226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2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02" y="1138043"/>
            <a:ext cx="8003097" cy="892829"/>
          </a:xfrm>
        </p:spPr>
        <p:txBody>
          <a:bodyPr>
            <a:normAutofit/>
          </a:bodyPr>
          <a:lstStyle/>
          <a:p>
            <a:r>
              <a:rPr lang="en-US" sz="3200" b="1">
                <a:ea typeface="+mj-lt"/>
                <a:cs typeface="+mj-lt"/>
              </a:rPr>
              <a:t>Creating a Requisition from a Shopping Cart</a:t>
            </a:r>
            <a:endParaRPr lang="en-US" sz="3200">
              <a:ea typeface="+mj-lt"/>
              <a:cs typeface="+mj-lt"/>
            </a:endParaRPr>
          </a:p>
          <a:p>
            <a:endParaRPr lang="en-US" sz="3200" b="1"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4793-0A3E-AA80-865F-44CC83D595EA}"/>
              </a:ext>
            </a:extLst>
          </p:cNvPr>
          <p:cNvSpPr txBox="1"/>
          <p:nvPr/>
        </p:nvSpPr>
        <p:spPr>
          <a:xfrm>
            <a:off x="2212731" y="3027692"/>
            <a:ext cx="8383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8A791-8947-5EB6-FF44-14825CA8B73E}"/>
              </a:ext>
            </a:extLst>
          </p:cNvPr>
          <p:cNvSpPr/>
          <p:nvPr/>
        </p:nvSpPr>
        <p:spPr>
          <a:xfrm>
            <a:off x="7617217" y="1808778"/>
            <a:ext cx="4418476" cy="1521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>
                <a:solidFill>
                  <a:schemeClr val="tx1"/>
                </a:solidFill>
              </a:rPr>
              <a:t>Once your requisition passes OFAC checking and Initial Validation, it routes through approvals. </a:t>
            </a:r>
          </a:p>
          <a:p>
            <a:endParaRPr lang="en-US" sz="1100" b="1">
              <a:solidFill>
                <a:schemeClr val="tx1"/>
              </a:solidFill>
            </a:endParaRPr>
          </a:p>
          <a:p>
            <a:r>
              <a:rPr lang="en-US" sz="1100" b="1">
                <a:solidFill>
                  <a:schemeClr val="tx1"/>
                </a:solidFill>
              </a:rPr>
              <a:t>Once approved, the requisition goes through final validation and a second OFAC check. </a:t>
            </a:r>
          </a:p>
          <a:p>
            <a:endParaRPr lang="en-US" sz="1100" b="1">
              <a:solidFill>
                <a:schemeClr val="tx1"/>
              </a:solidFill>
            </a:endParaRPr>
          </a:p>
          <a:p>
            <a:r>
              <a:rPr lang="en-US" sz="1100" b="1">
                <a:solidFill>
                  <a:schemeClr val="tx1"/>
                </a:solidFill>
              </a:rPr>
              <a:t>Then your PO will be created and sent to the supplier!</a:t>
            </a:r>
            <a:endParaRPr lang="en-US" sz="1100" b="1">
              <a:solidFill>
                <a:schemeClr val="tx1"/>
              </a:solidFill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B9006-AD88-4F13-4E3A-274881590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74" y="1808778"/>
            <a:ext cx="6527235" cy="4260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71DC1-F397-C1FF-3126-C632A4C83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303" y="3701705"/>
            <a:ext cx="5306053" cy="30383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C7FA70-0CC6-FEAF-7F0F-DFDD1EFFDEAD}"/>
              </a:ext>
            </a:extLst>
          </p:cNvPr>
          <p:cNvCxnSpPr>
            <a:cxnSpLocks/>
          </p:cNvCxnSpPr>
          <p:nvPr/>
        </p:nvCxnSpPr>
        <p:spPr>
          <a:xfrm flipH="1">
            <a:off x="1979802" y="2097248"/>
            <a:ext cx="6207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02583A-C88F-27D1-7198-32A87BCD37CE}"/>
              </a:ext>
            </a:extLst>
          </p:cNvPr>
          <p:cNvCxnSpPr>
            <a:cxnSpLocks/>
          </p:cNvCxnSpPr>
          <p:nvPr/>
        </p:nvCxnSpPr>
        <p:spPr>
          <a:xfrm>
            <a:off x="4832059" y="4229449"/>
            <a:ext cx="8816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7FCD82-27B5-F18C-241C-C622E033157E}"/>
              </a:ext>
            </a:extLst>
          </p:cNvPr>
          <p:cNvCxnSpPr>
            <a:cxnSpLocks/>
          </p:cNvCxnSpPr>
          <p:nvPr/>
        </p:nvCxnSpPr>
        <p:spPr>
          <a:xfrm flipH="1">
            <a:off x="9213310" y="3928844"/>
            <a:ext cx="6940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0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242" y="1364546"/>
            <a:ext cx="8707773" cy="892829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What is the Requestor’s Role in UNT System Marketplace?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4793-0A3E-AA80-865F-44CC83D595EA}"/>
              </a:ext>
            </a:extLst>
          </p:cNvPr>
          <p:cNvSpPr txBox="1"/>
          <p:nvPr/>
        </p:nvSpPr>
        <p:spPr>
          <a:xfrm>
            <a:off x="1692613" y="2688005"/>
            <a:ext cx="8383551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Requestors can shop for items and add them to carts. 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Requestors can also submit carts that have been assigned to them by Shoppers.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Requestors are users who have knowledge of UNT System Marketplace accounting codes and Chartfields. They input those codes when submitting the requisition. 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/>
                <a:cs typeface="Arial"/>
              </a:rPr>
              <a:t>Responsibilities of a requestor include</a:t>
            </a:r>
            <a:r>
              <a:rPr lang="en-US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following Procurement Guidelines, bid thresholds, </a:t>
            </a:r>
            <a:r>
              <a:rPr lang="en-US" b="0" i="0" dirty="0">
                <a:effectLst/>
                <a:latin typeface="Arial"/>
                <a:cs typeface="Arial"/>
              </a:rPr>
              <a:t>validating accuracy of Accounting Chartfields, Ship To information, and Business Purpose.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69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02" y="1138043"/>
            <a:ext cx="8003097" cy="892829"/>
          </a:xfrm>
        </p:spPr>
        <p:txBody>
          <a:bodyPr>
            <a:normAutofit/>
          </a:bodyPr>
          <a:lstStyle/>
          <a:p>
            <a:r>
              <a:rPr lang="en-US" sz="3200" b="1"/>
              <a:t>Creating a Requisition from a Shopping Cart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dirty="0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4793-0A3E-AA80-865F-44CC83D595EA}"/>
              </a:ext>
            </a:extLst>
          </p:cNvPr>
          <p:cNvSpPr txBox="1"/>
          <p:nvPr/>
        </p:nvSpPr>
        <p:spPr>
          <a:xfrm>
            <a:off x="2212731" y="3027692"/>
            <a:ext cx="8383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8A791-8947-5EB6-FF44-14825CA8B73E}"/>
              </a:ext>
            </a:extLst>
          </p:cNvPr>
          <p:cNvSpPr/>
          <p:nvPr/>
        </p:nvSpPr>
        <p:spPr>
          <a:xfrm>
            <a:off x="1087019" y="1808778"/>
            <a:ext cx="10464621" cy="1295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As a Requestor, in addition to shopping, you may also be assigned carts from individuals in your department who have the Shopper role. Shoppers cannot place orders. Shoppers can add items to a cart, and then assign the cart to a Requestor for review.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FFF411-896E-15F0-D505-29F4932F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53" y="3162651"/>
            <a:ext cx="9551589" cy="288263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C4BC01-D62D-F5E2-6A40-42D5A8BDD55D}"/>
              </a:ext>
            </a:extLst>
          </p:cNvPr>
          <p:cNvCxnSpPr>
            <a:cxnSpLocks/>
          </p:cNvCxnSpPr>
          <p:nvPr/>
        </p:nvCxnSpPr>
        <p:spPr>
          <a:xfrm>
            <a:off x="7331978" y="4090305"/>
            <a:ext cx="9847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C9FBCB-3749-C94A-FF80-190B21911E79}"/>
              </a:ext>
            </a:extLst>
          </p:cNvPr>
          <p:cNvCxnSpPr>
            <a:cxnSpLocks/>
          </p:cNvCxnSpPr>
          <p:nvPr/>
        </p:nvCxnSpPr>
        <p:spPr>
          <a:xfrm>
            <a:off x="3229761" y="4793587"/>
            <a:ext cx="0" cy="9822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9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02" y="1138043"/>
            <a:ext cx="8003097" cy="892829"/>
          </a:xfrm>
        </p:spPr>
        <p:txBody>
          <a:bodyPr>
            <a:normAutofit/>
          </a:bodyPr>
          <a:lstStyle/>
          <a:p>
            <a:r>
              <a:rPr lang="en-US" sz="3200" b="1"/>
              <a:t>Creating a Requisition from a Shopping Cart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dirty="0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4793-0A3E-AA80-865F-44CC83D595EA}"/>
              </a:ext>
            </a:extLst>
          </p:cNvPr>
          <p:cNvSpPr txBox="1"/>
          <p:nvPr/>
        </p:nvSpPr>
        <p:spPr>
          <a:xfrm>
            <a:off x="2212731" y="3027692"/>
            <a:ext cx="8383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8A791-8947-5EB6-FF44-14825CA8B73E}"/>
              </a:ext>
            </a:extLst>
          </p:cNvPr>
          <p:cNvSpPr/>
          <p:nvPr/>
        </p:nvSpPr>
        <p:spPr>
          <a:xfrm>
            <a:off x="612395" y="1808778"/>
            <a:ext cx="10382639" cy="1295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640B2-3E7E-8515-3A0F-89AA6C1F4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2" y="1962640"/>
            <a:ext cx="11274804" cy="423833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5DF8D2-DC72-AA13-585F-E03C06B5CAB2}"/>
              </a:ext>
            </a:extLst>
          </p:cNvPr>
          <p:cNvCxnSpPr>
            <a:cxnSpLocks/>
          </p:cNvCxnSpPr>
          <p:nvPr/>
        </p:nvCxnSpPr>
        <p:spPr>
          <a:xfrm flipH="1" flipV="1">
            <a:off x="9976338" y="3053048"/>
            <a:ext cx="2931" cy="5956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E9DF29-F662-DDC4-6550-95ECA5B67A29}"/>
              </a:ext>
            </a:extLst>
          </p:cNvPr>
          <p:cNvCxnSpPr>
            <a:cxnSpLocks/>
          </p:cNvCxnSpPr>
          <p:nvPr/>
        </p:nvCxnSpPr>
        <p:spPr>
          <a:xfrm flipH="1" flipV="1">
            <a:off x="10791261" y="3052665"/>
            <a:ext cx="2931" cy="5956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E46703-F90A-0584-2D00-E8A021CD0BB7}"/>
              </a:ext>
            </a:extLst>
          </p:cNvPr>
          <p:cNvSpPr txBox="1"/>
          <p:nvPr/>
        </p:nvSpPr>
        <p:spPr>
          <a:xfrm>
            <a:off x="4820452" y="4146675"/>
            <a:ext cx="3168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Requestor reviews the cart and can Return the Cart to the Shopper if changes are needed. If everything is correct, the Requestor clicks Proceed to Checkout. </a:t>
            </a:r>
          </a:p>
        </p:txBody>
      </p:sp>
    </p:spTree>
    <p:extLst>
      <p:ext uri="{BB962C8B-B14F-4D97-AF65-F5344CB8AC3E}">
        <p14:creationId xmlns:p14="http://schemas.microsoft.com/office/powerpoint/2010/main" val="380858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02" y="1138043"/>
            <a:ext cx="8003097" cy="892829"/>
          </a:xfrm>
        </p:spPr>
        <p:txBody>
          <a:bodyPr>
            <a:normAutofit/>
          </a:bodyPr>
          <a:lstStyle/>
          <a:p>
            <a:r>
              <a:rPr lang="en-US" sz="3200" b="1"/>
              <a:t>Creating a Requisition from a Shopping Cart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dirty="0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4793-0A3E-AA80-865F-44CC83D595EA}"/>
              </a:ext>
            </a:extLst>
          </p:cNvPr>
          <p:cNvSpPr txBox="1"/>
          <p:nvPr/>
        </p:nvSpPr>
        <p:spPr>
          <a:xfrm>
            <a:off x="2212731" y="3027692"/>
            <a:ext cx="8383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8A791-8947-5EB6-FF44-14825CA8B73E}"/>
              </a:ext>
            </a:extLst>
          </p:cNvPr>
          <p:cNvSpPr/>
          <p:nvPr/>
        </p:nvSpPr>
        <p:spPr>
          <a:xfrm>
            <a:off x="7829995" y="1808778"/>
            <a:ext cx="4205698" cy="1295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>
                <a:solidFill>
                  <a:schemeClr val="tx1"/>
                </a:solidFill>
              </a:rPr>
              <a:t>The Draft section on the right will guide you through completing any required information. Click on the blue links for help.</a:t>
            </a:r>
          </a:p>
          <a:p>
            <a:endParaRPr lang="en-US" sz="1100" b="1">
              <a:solidFill>
                <a:schemeClr val="tx1"/>
              </a:solidFill>
            </a:endParaRPr>
          </a:p>
          <a:p>
            <a:r>
              <a:rPr lang="en-US" sz="1100" b="1">
                <a:solidFill>
                  <a:schemeClr val="tx1"/>
                </a:solidFill>
              </a:rPr>
              <a:t>You will need to carefully review items on the requisition. If you need to make edits in a section, simply click the Pencil icon for that section to enable editing.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E9C642-8949-EC98-3E44-7BFAF0C9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70" y="1810583"/>
            <a:ext cx="7231425" cy="4795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9CE658-CC54-D43B-5A75-DD8678A88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000" y="3027692"/>
            <a:ext cx="2602311" cy="34592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7AA108-8F51-67C7-EFA3-35EE4448C63A}"/>
              </a:ext>
            </a:extLst>
          </p:cNvPr>
          <p:cNvCxnSpPr/>
          <p:nvPr/>
        </p:nvCxnSpPr>
        <p:spPr>
          <a:xfrm>
            <a:off x="1711354" y="2491530"/>
            <a:ext cx="497747" cy="285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35AB9A-4C21-0046-5E95-D94D0BBE4E39}"/>
              </a:ext>
            </a:extLst>
          </p:cNvPr>
          <p:cNvCxnSpPr>
            <a:cxnSpLocks/>
          </p:cNvCxnSpPr>
          <p:nvPr/>
        </p:nvCxnSpPr>
        <p:spPr>
          <a:xfrm flipH="1">
            <a:off x="7036606" y="2281808"/>
            <a:ext cx="995810" cy="10283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4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02" y="1138043"/>
            <a:ext cx="8003097" cy="892829"/>
          </a:xfrm>
        </p:spPr>
        <p:txBody>
          <a:bodyPr>
            <a:normAutofit/>
          </a:bodyPr>
          <a:lstStyle/>
          <a:p>
            <a:r>
              <a:rPr lang="en-US" sz="3200" b="1">
                <a:ea typeface="+mj-lt"/>
                <a:cs typeface="+mj-lt"/>
              </a:rPr>
              <a:t>Creating a Requisition from a Shopping Cart</a:t>
            </a:r>
            <a:endParaRPr lang="en-US" sz="3200">
              <a:ea typeface="+mj-lt"/>
              <a:cs typeface="+mj-lt"/>
            </a:endParaRPr>
          </a:p>
          <a:p>
            <a:endParaRPr lang="en-US" sz="3200" b="1"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4793-0A3E-AA80-865F-44CC83D595EA}"/>
              </a:ext>
            </a:extLst>
          </p:cNvPr>
          <p:cNvSpPr txBox="1"/>
          <p:nvPr/>
        </p:nvSpPr>
        <p:spPr>
          <a:xfrm>
            <a:off x="2212731" y="3027692"/>
            <a:ext cx="8383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8A791-8947-5EB6-FF44-14825CA8B73E}"/>
              </a:ext>
            </a:extLst>
          </p:cNvPr>
          <p:cNvSpPr/>
          <p:nvPr/>
        </p:nvSpPr>
        <p:spPr>
          <a:xfrm>
            <a:off x="7222921" y="1808778"/>
            <a:ext cx="4812772" cy="12951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You can add Internal Notes (the internal note is required) or External Notes and attachments to your requisition. Non-catalog suppliers will receive External notes and attachments. </a:t>
            </a:r>
            <a:r>
              <a:rPr lang="en-US" sz="1000" b="1" i="1" u="sng" dirty="0">
                <a:solidFill>
                  <a:schemeClr val="tx1"/>
                </a:solidFill>
              </a:rPr>
              <a:t>Important to Note</a:t>
            </a:r>
            <a:r>
              <a:rPr lang="en-US" sz="1000" b="1" dirty="0">
                <a:solidFill>
                  <a:schemeClr val="tx1"/>
                </a:solidFill>
              </a:rPr>
              <a:t>:</a:t>
            </a:r>
            <a:r>
              <a:rPr lang="en-US" sz="1000" b="1" i="1" u="sng" dirty="0">
                <a:solidFill>
                  <a:schemeClr val="tx1"/>
                </a:solidFill>
              </a:rPr>
              <a:t> </a:t>
            </a:r>
            <a:r>
              <a:rPr lang="en-US" sz="1000" b="1" dirty="0">
                <a:solidFill>
                  <a:schemeClr val="tx1"/>
                </a:solidFill>
              </a:rPr>
              <a:t>External notes will be available to punchout and hosted suppliers (suppliers may or may not access them). </a:t>
            </a:r>
            <a:endParaRPr lang="en-US" sz="1000" b="1" dirty="0">
              <a:solidFill>
                <a:schemeClr val="tx1"/>
              </a:solidFill>
              <a:cs typeface="Calibri"/>
            </a:endParaRPr>
          </a:p>
          <a:p>
            <a:endParaRPr lang="en-US" sz="1000" b="1" i="1" u="sng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chemeClr val="tx1"/>
                </a:solidFill>
              </a:rPr>
              <a:t>Update as needed using the Pencil icon.  Each line item on your requisition will have accounting codes that you will need to review.</a:t>
            </a:r>
          </a:p>
          <a:p>
            <a:endParaRPr lang="en-US" sz="1100" b="1">
              <a:solidFill>
                <a:schemeClr val="tx1"/>
              </a:solidFill>
              <a:cs typeface="Calibri" panose="020F0502020204030204"/>
            </a:endParaRPr>
          </a:p>
          <a:p>
            <a:r>
              <a:rPr lang="en-US" sz="1000" b="1" dirty="0">
                <a:solidFill>
                  <a:schemeClr val="tx1"/>
                </a:solidFill>
                <a:cs typeface="Calibri" panose="020F0502020204030204"/>
              </a:rPr>
              <a:t>The next screen will guide you through adding attachments.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91669-932F-4692-A750-EDBD89E6C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91" y="1750055"/>
            <a:ext cx="6345797" cy="2921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83CC17-CC81-8F18-C36F-5DC0763FE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628" y="3278604"/>
            <a:ext cx="8383551" cy="35451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660E3A-7756-0F22-35BD-F1B4475E4337}"/>
              </a:ext>
            </a:extLst>
          </p:cNvPr>
          <p:cNvCxnSpPr>
            <a:cxnSpLocks/>
          </p:cNvCxnSpPr>
          <p:nvPr/>
        </p:nvCxnSpPr>
        <p:spPr>
          <a:xfrm flipV="1">
            <a:off x="3263317" y="2030872"/>
            <a:ext cx="0" cy="6754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560A6B-3D58-6FB1-1608-DF3F79046DB0}"/>
              </a:ext>
            </a:extLst>
          </p:cNvPr>
          <p:cNvCxnSpPr>
            <a:cxnSpLocks/>
          </p:cNvCxnSpPr>
          <p:nvPr/>
        </p:nvCxnSpPr>
        <p:spPr>
          <a:xfrm flipV="1">
            <a:off x="6404506" y="2030872"/>
            <a:ext cx="0" cy="6754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757274-6F33-A309-43D3-D92CB52BE181}"/>
              </a:ext>
            </a:extLst>
          </p:cNvPr>
          <p:cNvCxnSpPr>
            <a:cxnSpLocks/>
          </p:cNvCxnSpPr>
          <p:nvPr/>
        </p:nvCxnSpPr>
        <p:spPr>
          <a:xfrm flipH="1">
            <a:off x="10536572" y="3586552"/>
            <a:ext cx="631804" cy="9435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156" y="1097345"/>
            <a:ext cx="6575297" cy="89282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Creating a Requisition from </a:t>
            </a:r>
            <a:r>
              <a:rPr lang="en-US" sz="3200" b="1"/>
              <a:t>a Shopping Cart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4793-0A3E-AA80-865F-44CC83D595EA}"/>
              </a:ext>
            </a:extLst>
          </p:cNvPr>
          <p:cNvSpPr txBox="1"/>
          <p:nvPr/>
        </p:nvSpPr>
        <p:spPr>
          <a:xfrm>
            <a:off x="2212731" y="3027692"/>
            <a:ext cx="8383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B3964-F8FF-C5A5-9A35-6AFF64108E47}"/>
              </a:ext>
            </a:extLst>
          </p:cNvPr>
          <p:cNvSpPr txBox="1"/>
          <p:nvPr/>
        </p:nvSpPr>
        <p:spPr>
          <a:xfrm>
            <a:off x="7625918" y="2225368"/>
            <a:ext cx="4030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1200" b="0" i="0" dirty="0"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7904A-443E-A9C9-F482-B70AE0489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1" y="1852632"/>
            <a:ext cx="7056266" cy="3571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066861-6FEC-E0F2-43CB-74F3D7DA5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151" y="4524727"/>
            <a:ext cx="3441183" cy="209170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15AD0B-AF28-6028-91BE-4ED0A2FC1651}"/>
              </a:ext>
            </a:extLst>
          </p:cNvPr>
          <p:cNvCxnSpPr>
            <a:cxnSpLocks/>
          </p:cNvCxnSpPr>
          <p:nvPr/>
        </p:nvCxnSpPr>
        <p:spPr>
          <a:xfrm flipH="1">
            <a:off x="1491979" y="3943908"/>
            <a:ext cx="576518" cy="2443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DE6FFC-027C-E9D5-1055-74875EAA8E15}"/>
              </a:ext>
            </a:extLst>
          </p:cNvPr>
          <p:cNvCxnSpPr>
            <a:cxnSpLocks/>
          </p:cNvCxnSpPr>
          <p:nvPr/>
        </p:nvCxnSpPr>
        <p:spPr>
          <a:xfrm flipH="1">
            <a:off x="3852481" y="3852909"/>
            <a:ext cx="675131" cy="3053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A2F6CB-D092-F497-9C1B-49165106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3" y="4524727"/>
            <a:ext cx="3441183" cy="20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C54768-819B-0B3B-CB39-3709E63A0C71}"/>
              </a:ext>
            </a:extLst>
          </p:cNvPr>
          <p:cNvSpPr txBox="1"/>
          <p:nvPr/>
        </p:nvSpPr>
        <p:spPr>
          <a:xfrm>
            <a:off x="8291744" y="2225368"/>
            <a:ext cx="34889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Internal and External attachments can be added by clicking </a:t>
            </a:r>
            <a:r>
              <a:rPr lang="en-US" sz="1600" b="1"/>
              <a:t>the Add </a:t>
            </a:r>
            <a:r>
              <a:rPr lang="en-US" sz="1600" b="1" dirty="0"/>
              <a:t>links in the Internal Notes and Attachments section and External Notes and Attachment section.</a:t>
            </a:r>
          </a:p>
          <a:p>
            <a:endParaRPr lang="en-US" sz="1600" b="1" dirty="0"/>
          </a:p>
          <a:p>
            <a:r>
              <a:rPr lang="en-US" sz="1600" b="1" dirty="0"/>
              <a:t>Note that External attachments are visible to non-catalog suppliers. </a:t>
            </a:r>
            <a:r>
              <a:rPr lang="en-US" sz="1600" b="1" dirty="0">
                <a:solidFill>
                  <a:schemeClr val="tx1"/>
                </a:solidFill>
              </a:rPr>
              <a:t>Attachments are not sent to punchout and hosted suppliers. </a:t>
            </a:r>
            <a:endParaRPr lang="en-US" sz="16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681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7B3410-E88D-D0D7-E4E2-BB3614F5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57" y="1808778"/>
            <a:ext cx="7076826" cy="482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02" y="1138043"/>
            <a:ext cx="8003097" cy="892829"/>
          </a:xfrm>
        </p:spPr>
        <p:txBody>
          <a:bodyPr>
            <a:normAutofit/>
          </a:bodyPr>
          <a:lstStyle/>
          <a:p>
            <a:r>
              <a:rPr lang="en-US" sz="3200" b="1">
                <a:ea typeface="+mj-lt"/>
                <a:cs typeface="+mj-lt"/>
              </a:rPr>
              <a:t>Creating a Requisition from a Shopping Cart</a:t>
            </a:r>
            <a:endParaRPr lang="en-US" sz="3200">
              <a:ea typeface="+mj-lt"/>
              <a:cs typeface="+mj-lt"/>
            </a:endParaRPr>
          </a:p>
          <a:p>
            <a:endParaRPr lang="en-US" sz="3200" b="1"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4793-0A3E-AA80-865F-44CC83D595EA}"/>
              </a:ext>
            </a:extLst>
          </p:cNvPr>
          <p:cNvSpPr txBox="1"/>
          <p:nvPr/>
        </p:nvSpPr>
        <p:spPr>
          <a:xfrm>
            <a:off x="2212731" y="3027692"/>
            <a:ext cx="8383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8A791-8947-5EB6-FF44-14825CA8B73E}"/>
              </a:ext>
            </a:extLst>
          </p:cNvPr>
          <p:cNvSpPr/>
          <p:nvPr/>
        </p:nvSpPr>
        <p:spPr>
          <a:xfrm>
            <a:off x="7617217" y="1808778"/>
            <a:ext cx="4418476" cy="1521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>
                <a:solidFill>
                  <a:schemeClr val="tx1"/>
                </a:solidFill>
              </a:rPr>
              <a:t>The Workflow section will provide you helpful information about where the requisition is in the workflow process.</a:t>
            </a:r>
          </a:p>
          <a:p>
            <a:endParaRPr lang="en-US" sz="1100" b="1">
              <a:solidFill>
                <a:schemeClr val="tx1"/>
              </a:solidFill>
            </a:endParaRPr>
          </a:p>
          <a:p>
            <a:r>
              <a:rPr lang="en-US" sz="1100" b="1">
                <a:solidFill>
                  <a:schemeClr val="tx1"/>
                </a:solidFill>
              </a:rPr>
              <a:t>The blue links can be clicked to tell you who the approvers are for the requisition. </a:t>
            </a:r>
          </a:p>
          <a:p>
            <a:endParaRPr lang="en-US" sz="1100" b="1">
              <a:solidFill>
                <a:schemeClr val="tx1"/>
              </a:solidFill>
            </a:endParaRPr>
          </a:p>
          <a:p>
            <a:r>
              <a:rPr lang="en-US" sz="1100" b="1">
                <a:solidFill>
                  <a:schemeClr val="tx1"/>
                </a:solidFill>
              </a:rPr>
              <a:t>Once you have reviewed the requisition, click the Place Order button in the top right corner of the screen.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A8B356-873B-F9A9-A3BA-1E359C191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994" y="3427931"/>
            <a:ext cx="1821329" cy="316093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6BEBAF-4836-8B2D-1367-F6DE5173B1A1}"/>
              </a:ext>
            </a:extLst>
          </p:cNvPr>
          <p:cNvCxnSpPr>
            <a:cxnSpLocks/>
          </p:cNvCxnSpPr>
          <p:nvPr/>
        </p:nvCxnSpPr>
        <p:spPr>
          <a:xfrm>
            <a:off x="6795083" y="5008396"/>
            <a:ext cx="2142880" cy="8703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C58832-CC2C-9892-2485-41B91775938F}"/>
              </a:ext>
            </a:extLst>
          </p:cNvPr>
          <p:cNvCxnSpPr>
            <a:cxnSpLocks/>
          </p:cNvCxnSpPr>
          <p:nvPr/>
        </p:nvCxnSpPr>
        <p:spPr>
          <a:xfrm flipH="1" flipV="1">
            <a:off x="7130642" y="2193839"/>
            <a:ext cx="13941" cy="8971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40349C-1B08-080A-1CEB-A7FC9DF0BCC3}"/>
              </a:ext>
            </a:extLst>
          </p:cNvPr>
          <p:cNvCxnSpPr>
            <a:cxnSpLocks/>
          </p:cNvCxnSpPr>
          <p:nvPr/>
        </p:nvCxnSpPr>
        <p:spPr>
          <a:xfrm flipH="1">
            <a:off x="6251196" y="3523148"/>
            <a:ext cx="6277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8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46B-4278-4C62-BEC6-4EFEEDF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02" y="1138043"/>
            <a:ext cx="8003097" cy="892829"/>
          </a:xfrm>
        </p:spPr>
        <p:txBody>
          <a:bodyPr>
            <a:normAutofit/>
          </a:bodyPr>
          <a:lstStyle/>
          <a:p>
            <a:r>
              <a:rPr lang="en-US" sz="3200" b="1">
                <a:ea typeface="+mj-lt"/>
                <a:cs typeface="+mj-lt"/>
              </a:rPr>
              <a:t>Creating a Requisition from a Shopping Cart</a:t>
            </a:r>
            <a:endParaRPr lang="en-US" sz="3200">
              <a:ea typeface="+mj-lt"/>
              <a:cs typeface="+mj-lt"/>
            </a:endParaRPr>
          </a:p>
          <a:p>
            <a:endParaRPr lang="en-US" sz="3200" b="1"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0F81B-650F-48F5-9E4F-75FF55BF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9F4-6F38-4B25-A5A9-B96F76A427A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5184-DA43-F945-FE8B-FA642BE1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9" y="657028"/>
            <a:ext cx="3811552" cy="3811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8A791-8947-5EB6-FF44-14825CA8B73E}"/>
              </a:ext>
            </a:extLst>
          </p:cNvPr>
          <p:cNvSpPr/>
          <p:nvPr/>
        </p:nvSpPr>
        <p:spPr>
          <a:xfrm>
            <a:off x="8721589" y="1332204"/>
            <a:ext cx="3364081" cy="32228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 dirty="0">
                <a:solidFill>
                  <a:schemeClr val="tx1"/>
                </a:solidFill>
                <a:ea typeface="Calibri"/>
                <a:cs typeface="Calibri"/>
              </a:rPr>
              <a:t>Instructions to adding the Speed-chart: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chemeClr val="tx1"/>
                </a:solidFill>
                <a:ea typeface="Calibri"/>
                <a:cs typeface="Calibri"/>
              </a:rPr>
              <a:t>If the Project is a Sponsored Project and/or Grant funded, the speed-chart is the Project ID.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chemeClr val="tx1"/>
                </a:solidFill>
                <a:ea typeface="Calibri"/>
                <a:cs typeface="Calibri"/>
              </a:rPr>
              <a:t>For all other funding sources, the speed-chart will follow the format (</a:t>
            </a:r>
            <a:r>
              <a:rPr lang="en-US" sz="1400" err="1">
                <a:solidFill>
                  <a:schemeClr val="tx1"/>
                </a:solidFill>
                <a:ea typeface="Calibri"/>
                <a:cs typeface="Calibri"/>
              </a:rPr>
              <a:t>NONE_BusinessUnit</a:t>
            </a:r>
            <a:r>
              <a:rPr lang="en-US" sz="1400" dirty="0">
                <a:solidFill>
                  <a:schemeClr val="tx1"/>
                </a:solidFill>
                <a:ea typeface="Calibri"/>
                <a:cs typeface="Calibri"/>
              </a:rPr>
              <a:t>)</a:t>
            </a:r>
          </a:p>
        </p:txBody>
      </p:sp>
      <p:pic>
        <p:nvPicPr>
          <p:cNvPr id="15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8105BA-D362-9D98-041A-A53B0B7C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80" y="4130872"/>
            <a:ext cx="7641054" cy="117142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7C7A31-FCA5-3151-779A-9BE46785C5F2}"/>
              </a:ext>
            </a:extLst>
          </p:cNvPr>
          <p:cNvCxnSpPr>
            <a:cxnSpLocks/>
          </p:cNvCxnSpPr>
          <p:nvPr/>
        </p:nvCxnSpPr>
        <p:spPr>
          <a:xfrm flipH="1" flipV="1">
            <a:off x="1879587" y="2941945"/>
            <a:ext cx="237299" cy="2341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9E263A-DF02-0A47-13BE-A5AEBCB74FCB}"/>
              </a:ext>
            </a:extLst>
          </p:cNvPr>
          <p:cNvCxnSpPr>
            <a:cxnSpLocks/>
          </p:cNvCxnSpPr>
          <p:nvPr/>
        </p:nvCxnSpPr>
        <p:spPr>
          <a:xfrm flipH="1" flipV="1">
            <a:off x="1470713" y="5171994"/>
            <a:ext cx="240285" cy="215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4C0043-02CC-82BD-D91B-E1455F32D41C}"/>
              </a:ext>
            </a:extLst>
          </p:cNvPr>
          <p:cNvSpPr txBox="1"/>
          <p:nvPr/>
        </p:nvSpPr>
        <p:spPr>
          <a:xfrm>
            <a:off x="2187040" y="2971043"/>
            <a:ext cx="15325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a typeface="Calibri"/>
                <a:cs typeface="Calibri"/>
              </a:rPr>
              <a:t>Enter Project ID for Sponsored Projects/Grants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3DB50-FCDD-78CE-99B8-E9FF17B1DB08}"/>
              </a:ext>
            </a:extLst>
          </p:cNvPr>
          <p:cNvSpPr txBox="1"/>
          <p:nvPr/>
        </p:nvSpPr>
        <p:spPr>
          <a:xfrm>
            <a:off x="1940241" y="5299154"/>
            <a:ext cx="15325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a typeface="Calibri"/>
                <a:cs typeface="Calibri"/>
              </a:rPr>
              <a:t>For all other Funding sources, type NONE_BU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43C4D93-F296-7DA5-8DBA-2524EA297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79" y="2299863"/>
            <a:ext cx="7643036" cy="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9A8A2FAA4984384773C59AFE9EE29" ma:contentTypeVersion="13" ma:contentTypeDescription="Create a new document." ma:contentTypeScope="" ma:versionID="b484042f727759e7253a8b4a51444901">
  <xsd:schema xmlns:xsd="http://www.w3.org/2001/XMLSchema" xmlns:xs="http://www.w3.org/2001/XMLSchema" xmlns:p="http://schemas.microsoft.com/office/2006/metadata/properties" xmlns:ns2="1d9e8597-57c6-4b9f-abf7-bbbef5348cb3" xmlns:ns3="34d4ff1a-a0fa-46fe-b95b-3782bd7afe7e" targetNamespace="http://schemas.microsoft.com/office/2006/metadata/properties" ma:root="true" ma:fieldsID="e3e860fd338796016b830f47d3d40feb" ns2:_="" ns3:_="">
    <xsd:import namespace="1d9e8597-57c6-4b9f-abf7-bbbef5348cb3"/>
    <xsd:import namespace="34d4ff1a-a0fa-46fe-b95b-3782bd7af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e8597-57c6-4b9f-abf7-bbbef5348c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4ff1a-a0fa-46fe-b95b-3782bd7af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819F4F-6459-4EE2-B222-C5C1F8666A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EFAE43-9F09-4CE4-B4CD-9F4A547DC434}"/>
</file>

<file path=customXml/itemProps3.xml><?xml version="1.0" encoding="utf-8"?>
<ds:datastoreItem xmlns:ds="http://schemas.openxmlformats.org/officeDocument/2006/customXml" ds:itemID="{C1A153EB-0356-4899-88EE-9F415E3AA68C}">
  <ds:schemaRefs>
    <ds:schemaRef ds:uri="http://purl.org/dc/terms/"/>
    <ds:schemaRef ds:uri="http://schemas.microsoft.com/office/2006/metadata/properties"/>
    <ds:schemaRef ds:uri="http://purl.org/dc/dcmitype/"/>
    <ds:schemaRef ds:uri="7c1de04c-1b7a-4835-8a54-d7f08320619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4b34b39-7884-47b1-a32b-93f1050510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577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Shopping is Easy in UNT System Marketplace!    </vt:lpstr>
      <vt:lpstr>What is the Requestor’s Role in UNT System Marketplace?</vt:lpstr>
      <vt:lpstr>Creating a Requisition from a Shopping Cart</vt:lpstr>
      <vt:lpstr>Creating a Requisition from a Shopping Cart</vt:lpstr>
      <vt:lpstr>Creating a Requisition from a Shopping Cart</vt:lpstr>
      <vt:lpstr>Creating a Requisition from a Shopping Cart </vt:lpstr>
      <vt:lpstr>Creating a Requisition from a Shopping Cart</vt:lpstr>
      <vt:lpstr>Creating a Requisition from a Shopping Cart </vt:lpstr>
      <vt:lpstr>Creating a Requisition from a Shopping Cart </vt:lpstr>
      <vt:lpstr>Creating a Requisition from a Shopping Cart </vt:lpstr>
      <vt:lpstr>Creating a Requisition from a Shopping Cart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Fluid</dc:title>
  <dc:creator>Poole, Linda</dc:creator>
  <cp:lastModifiedBy>Poole, Linda</cp:lastModifiedBy>
  <cp:revision>110</cp:revision>
  <dcterms:created xsi:type="dcterms:W3CDTF">2021-08-12T20:44:20Z</dcterms:created>
  <dcterms:modified xsi:type="dcterms:W3CDTF">2023-06-22T21:17:14Z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0x010100147934F4857FD9428BF7B505B65A9F81</vt:lpwstr>
  </property>
  <property fmtid="{D5CDD505-2E9C-101B-9397-08002B2CF9AE}" pid="3" name="MediaServiceImageTags">
    <vt:lpwstr/>
  </property>
</Properties>
</file>