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4"/>
  </p:sldMasterIdLst>
  <p:notesMasterIdLst>
    <p:notesMasterId r:id="rId28"/>
  </p:notesMasterIdLst>
  <p:handoutMasterIdLst>
    <p:handoutMasterId r:id="rId29"/>
  </p:handoutMasterIdLst>
  <p:sldIdLst>
    <p:sldId id="345" r:id="rId5"/>
    <p:sldId id="360" r:id="rId6"/>
    <p:sldId id="346" r:id="rId7"/>
    <p:sldId id="347" r:id="rId8"/>
    <p:sldId id="348" r:id="rId9"/>
    <p:sldId id="349" r:id="rId10"/>
    <p:sldId id="350" r:id="rId11"/>
    <p:sldId id="361" r:id="rId12"/>
    <p:sldId id="351" r:id="rId13"/>
    <p:sldId id="363" r:id="rId14"/>
    <p:sldId id="352" r:id="rId15"/>
    <p:sldId id="364" r:id="rId16"/>
    <p:sldId id="365" r:id="rId17"/>
    <p:sldId id="366" r:id="rId18"/>
    <p:sldId id="367" r:id="rId19"/>
    <p:sldId id="368" r:id="rId20"/>
    <p:sldId id="369" r:id="rId21"/>
    <p:sldId id="353" r:id="rId22"/>
    <p:sldId id="354" r:id="rId23"/>
    <p:sldId id="355" r:id="rId24"/>
    <p:sldId id="356" r:id="rId25"/>
    <p:sldId id="357" r:id="rId26"/>
    <p:sldId id="359"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C8D1F8"/>
    <a:srgbClr val="A5A5F1"/>
    <a:srgbClr val="A2B2F4"/>
    <a:srgbClr val="A3D8FF"/>
    <a:srgbClr val="244F85"/>
    <a:srgbClr val="9B2486"/>
    <a:srgbClr val="B92B65"/>
    <a:srgbClr val="A9D7B2"/>
    <a:srgbClr val="489C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0" d="100"/>
          <a:sy n="80" d="100"/>
        </p:scale>
        <p:origin x="35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C473F65-DA94-4A3D-A1E2-2AEB3271746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9D973B9-6D37-4077-8B62-6B39C51C575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31889EF-3C02-4DED-88C0-474A1D9D9372}" type="datetimeFigureOut">
              <a:rPr lang="en-US" smtClean="0"/>
              <a:t>2/6/2024</a:t>
            </a:fld>
            <a:endParaRPr lang="en-US"/>
          </a:p>
        </p:txBody>
      </p:sp>
      <p:sp>
        <p:nvSpPr>
          <p:cNvPr id="4" name="Footer Placeholder 3">
            <a:extLst>
              <a:ext uri="{FF2B5EF4-FFF2-40B4-BE49-F238E27FC236}">
                <a16:creationId xmlns:a16="http://schemas.microsoft.com/office/drawing/2014/main" id="{7EC72F36-ECCE-4BCF-8071-DF1EC01AD8B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22E28B2-1430-4DEE-851E-823CC898DCE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B8ED4CA-009E-43AD-A32A-86DD32EDC215}" type="slidenum">
              <a:rPr lang="en-US" smtClean="0"/>
              <a:t>‹#›</a:t>
            </a:fld>
            <a:endParaRPr lang="en-US"/>
          </a:p>
        </p:txBody>
      </p:sp>
    </p:spTree>
    <p:extLst>
      <p:ext uri="{BB962C8B-B14F-4D97-AF65-F5344CB8AC3E}">
        <p14:creationId xmlns:p14="http://schemas.microsoft.com/office/powerpoint/2010/main" val="14805604"/>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2B8C10-134E-47CC-92F3-174A8CF60497}" type="datetimeFigureOut">
              <a:rPr lang="en-US" smtClean="0"/>
              <a:t>2/6/2024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8E0F83-E0F4-4828-8E2E-E7A2FDBBD9D3}" type="slidenum">
              <a:rPr lang="en-US" smtClean="0"/>
              <a:t>‹#›</a:t>
            </a:fld>
            <a:endParaRPr lang="en-US"/>
          </a:p>
        </p:txBody>
      </p:sp>
    </p:spTree>
    <p:extLst>
      <p:ext uri="{BB962C8B-B14F-4D97-AF65-F5344CB8AC3E}">
        <p14:creationId xmlns:p14="http://schemas.microsoft.com/office/powerpoint/2010/main" val="2057151479"/>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898E0F83-E0F4-4828-8E2E-E7A2FDBBD9D3}" type="slidenum">
              <a:rPr lang="en-US" smtClean="0"/>
              <a:t>3</a:t>
            </a:fld>
            <a:endParaRPr lang="en-US"/>
          </a:p>
        </p:txBody>
      </p:sp>
    </p:spTree>
    <p:extLst>
      <p:ext uri="{BB962C8B-B14F-4D97-AF65-F5344CB8AC3E}">
        <p14:creationId xmlns:p14="http://schemas.microsoft.com/office/powerpoint/2010/main" val="11353126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898E0F83-E0F4-4828-8E2E-E7A2FDBBD9D3}" type="slidenum">
              <a:rPr lang="en-US" smtClean="0"/>
              <a:t>10</a:t>
            </a:fld>
            <a:endParaRPr lang="en-US"/>
          </a:p>
        </p:txBody>
      </p:sp>
    </p:spTree>
    <p:extLst>
      <p:ext uri="{BB962C8B-B14F-4D97-AF65-F5344CB8AC3E}">
        <p14:creationId xmlns:p14="http://schemas.microsoft.com/office/powerpoint/2010/main" val="24191291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E1FC1-A601-4859-A628-6DCF1218E6E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286DC26-62E0-46D9-9288-5A4A188033D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9FB2DBC-9393-4DB8-BC07-802EB50AC91A}"/>
              </a:ext>
            </a:extLst>
          </p:cNvPr>
          <p:cNvSpPr>
            <a:spLocks noGrp="1"/>
          </p:cNvSpPr>
          <p:nvPr>
            <p:ph type="dt" sz="half" idx="10"/>
          </p:nvPr>
        </p:nvSpPr>
        <p:spPr/>
        <p:txBody>
          <a:bodyPr/>
          <a:lstStyle/>
          <a:p>
            <a:fld id="{FA2C3236-A02C-499D-B062-F9A7F5D52A2C}" type="datetime1">
              <a:rPr lang="en-US" smtClean="0"/>
              <a:t>2/6/2024</a:t>
            </a:fld>
            <a:endParaRPr lang="en-US"/>
          </a:p>
        </p:txBody>
      </p:sp>
      <p:sp>
        <p:nvSpPr>
          <p:cNvPr id="5" name="Footer Placeholder 4">
            <a:extLst>
              <a:ext uri="{FF2B5EF4-FFF2-40B4-BE49-F238E27FC236}">
                <a16:creationId xmlns:a16="http://schemas.microsoft.com/office/drawing/2014/main" id="{D0B61EA5-A5E8-4749-94A3-D8FCCC5483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1E5CD6-77D2-4A86-9B5F-7D6AE42792B0}"/>
              </a:ext>
            </a:extLst>
          </p:cNvPr>
          <p:cNvSpPr>
            <a:spLocks noGrp="1"/>
          </p:cNvSpPr>
          <p:nvPr>
            <p:ph type="sldNum" sz="quarter" idx="12"/>
          </p:nvPr>
        </p:nvSpPr>
        <p:spPr/>
        <p:txBody>
          <a:bodyPr/>
          <a:lstStyle/>
          <a:p>
            <a:fld id="{6F4B39F4-6F38-4B25-A5A9-B96F76A427A3}" type="slidenum">
              <a:rPr lang="en-US" smtClean="0"/>
              <a:t>‹#›</a:t>
            </a:fld>
            <a:endParaRPr lang="en-US"/>
          </a:p>
        </p:txBody>
      </p:sp>
    </p:spTree>
    <p:extLst>
      <p:ext uri="{BB962C8B-B14F-4D97-AF65-F5344CB8AC3E}">
        <p14:creationId xmlns:p14="http://schemas.microsoft.com/office/powerpoint/2010/main" val="9064799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2C0515-8D78-4DA6-9487-6BB87593D52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543759B-A5E0-4B9C-9048-91C3359FCBE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7F1C6E-1990-458B-9FCC-13712E9750D8}"/>
              </a:ext>
            </a:extLst>
          </p:cNvPr>
          <p:cNvSpPr>
            <a:spLocks noGrp="1"/>
          </p:cNvSpPr>
          <p:nvPr>
            <p:ph type="dt" sz="half" idx="10"/>
          </p:nvPr>
        </p:nvSpPr>
        <p:spPr/>
        <p:txBody>
          <a:bodyPr/>
          <a:lstStyle/>
          <a:p>
            <a:fld id="{596E3653-9021-4D45-B5EF-1F853D17542F}" type="datetime1">
              <a:rPr lang="en-US" smtClean="0"/>
              <a:t>2/6/2024</a:t>
            </a:fld>
            <a:endParaRPr lang="en-US"/>
          </a:p>
        </p:txBody>
      </p:sp>
      <p:sp>
        <p:nvSpPr>
          <p:cNvPr id="5" name="Footer Placeholder 4">
            <a:extLst>
              <a:ext uri="{FF2B5EF4-FFF2-40B4-BE49-F238E27FC236}">
                <a16:creationId xmlns:a16="http://schemas.microsoft.com/office/drawing/2014/main" id="{F5C4144B-0F4D-4640-9834-2EA9937D0F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1A1864-2813-4D50-B84B-941F866CF097}"/>
              </a:ext>
            </a:extLst>
          </p:cNvPr>
          <p:cNvSpPr>
            <a:spLocks noGrp="1"/>
          </p:cNvSpPr>
          <p:nvPr>
            <p:ph type="sldNum" sz="quarter" idx="12"/>
          </p:nvPr>
        </p:nvSpPr>
        <p:spPr/>
        <p:txBody>
          <a:bodyPr/>
          <a:lstStyle/>
          <a:p>
            <a:fld id="{6F4B39F4-6F38-4B25-A5A9-B96F76A427A3}" type="slidenum">
              <a:rPr lang="en-US" smtClean="0"/>
              <a:t>‹#›</a:t>
            </a:fld>
            <a:endParaRPr lang="en-US"/>
          </a:p>
        </p:txBody>
      </p:sp>
    </p:spTree>
    <p:extLst>
      <p:ext uri="{BB962C8B-B14F-4D97-AF65-F5344CB8AC3E}">
        <p14:creationId xmlns:p14="http://schemas.microsoft.com/office/powerpoint/2010/main" val="24969987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F4B0A1C-6F3E-4AED-8797-78BFED88F18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C70EFC9-6F37-4206-AB4D-C75D5F31444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72972B-65AD-4942-A9F1-8B56E0F69033}"/>
              </a:ext>
            </a:extLst>
          </p:cNvPr>
          <p:cNvSpPr>
            <a:spLocks noGrp="1"/>
          </p:cNvSpPr>
          <p:nvPr>
            <p:ph type="dt" sz="half" idx="10"/>
          </p:nvPr>
        </p:nvSpPr>
        <p:spPr/>
        <p:txBody>
          <a:bodyPr/>
          <a:lstStyle/>
          <a:p>
            <a:fld id="{3DF31614-9934-44FA-8448-277A2D167FB4}" type="datetime1">
              <a:rPr lang="en-US" smtClean="0"/>
              <a:t>2/6/2024</a:t>
            </a:fld>
            <a:endParaRPr lang="en-US"/>
          </a:p>
        </p:txBody>
      </p:sp>
      <p:sp>
        <p:nvSpPr>
          <p:cNvPr id="5" name="Footer Placeholder 4">
            <a:extLst>
              <a:ext uri="{FF2B5EF4-FFF2-40B4-BE49-F238E27FC236}">
                <a16:creationId xmlns:a16="http://schemas.microsoft.com/office/drawing/2014/main" id="{34165585-49DA-4532-B336-6FB2D5F245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BD6353-0B15-46F5-BE3F-3AC0639DCB22}"/>
              </a:ext>
            </a:extLst>
          </p:cNvPr>
          <p:cNvSpPr>
            <a:spLocks noGrp="1"/>
          </p:cNvSpPr>
          <p:nvPr>
            <p:ph type="sldNum" sz="quarter" idx="12"/>
          </p:nvPr>
        </p:nvSpPr>
        <p:spPr/>
        <p:txBody>
          <a:bodyPr/>
          <a:lstStyle/>
          <a:p>
            <a:fld id="{6F4B39F4-6F38-4B25-A5A9-B96F76A427A3}" type="slidenum">
              <a:rPr lang="en-US" smtClean="0"/>
              <a:t>‹#›</a:t>
            </a:fld>
            <a:endParaRPr lang="en-US"/>
          </a:p>
        </p:txBody>
      </p:sp>
    </p:spTree>
    <p:extLst>
      <p:ext uri="{BB962C8B-B14F-4D97-AF65-F5344CB8AC3E}">
        <p14:creationId xmlns:p14="http://schemas.microsoft.com/office/powerpoint/2010/main" val="38817054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F8FAC-527A-47E8-B872-CA54E377110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F9FED78-3C21-4B3F-9DC9-2775D6B9727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943C10-58EF-46E1-823F-1D89A1B058D9}"/>
              </a:ext>
            </a:extLst>
          </p:cNvPr>
          <p:cNvSpPr>
            <a:spLocks noGrp="1"/>
          </p:cNvSpPr>
          <p:nvPr>
            <p:ph type="dt" sz="half" idx="10"/>
          </p:nvPr>
        </p:nvSpPr>
        <p:spPr/>
        <p:txBody>
          <a:bodyPr/>
          <a:lstStyle/>
          <a:p>
            <a:fld id="{DC0ED9C3-F3BD-414D-A470-70B3FC458105}" type="datetime1">
              <a:rPr lang="en-US" smtClean="0"/>
              <a:t>2/6/2024</a:t>
            </a:fld>
            <a:endParaRPr lang="en-US"/>
          </a:p>
        </p:txBody>
      </p:sp>
      <p:sp>
        <p:nvSpPr>
          <p:cNvPr id="5" name="Footer Placeholder 4">
            <a:extLst>
              <a:ext uri="{FF2B5EF4-FFF2-40B4-BE49-F238E27FC236}">
                <a16:creationId xmlns:a16="http://schemas.microsoft.com/office/drawing/2014/main" id="{D0B29791-8AB0-42F4-A204-6633DA78BF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AAB1C5-9214-444F-9507-79E6081FE7DA}"/>
              </a:ext>
            </a:extLst>
          </p:cNvPr>
          <p:cNvSpPr>
            <a:spLocks noGrp="1"/>
          </p:cNvSpPr>
          <p:nvPr>
            <p:ph type="sldNum" sz="quarter" idx="12"/>
          </p:nvPr>
        </p:nvSpPr>
        <p:spPr/>
        <p:txBody>
          <a:bodyPr/>
          <a:lstStyle/>
          <a:p>
            <a:fld id="{6F4B39F4-6F38-4B25-A5A9-B96F76A427A3}" type="slidenum">
              <a:rPr lang="en-US" smtClean="0"/>
              <a:t>‹#›</a:t>
            </a:fld>
            <a:endParaRPr lang="en-US"/>
          </a:p>
        </p:txBody>
      </p:sp>
    </p:spTree>
    <p:extLst>
      <p:ext uri="{BB962C8B-B14F-4D97-AF65-F5344CB8AC3E}">
        <p14:creationId xmlns:p14="http://schemas.microsoft.com/office/powerpoint/2010/main" val="7583577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FC844-91F0-4052-B654-A0C806D7DC2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3FEF547-8764-480E-95A1-93AA3133F53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81B27A0-6A8E-45CB-A392-C5C2E25238CF}"/>
              </a:ext>
            </a:extLst>
          </p:cNvPr>
          <p:cNvSpPr>
            <a:spLocks noGrp="1"/>
          </p:cNvSpPr>
          <p:nvPr>
            <p:ph type="dt" sz="half" idx="10"/>
          </p:nvPr>
        </p:nvSpPr>
        <p:spPr/>
        <p:txBody>
          <a:bodyPr/>
          <a:lstStyle/>
          <a:p>
            <a:fld id="{91FC3272-89D1-4CF0-92A0-BC1294D41FD7}" type="datetime1">
              <a:rPr lang="en-US" smtClean="0"/>
              <a:t>2/6/2024</a:t>
            </a:fld>
            <a:endParaRPr lang="en-US"/>
          </a:p>
        </p:txBody>
      </p:sp>
      <p:sp>
        <p:nvSpPr>
          <p:cNvPr id="5" name="Footer Placeholder 4">
            <a:extLst>
              <a:ext uri="{FF2B5EF4-FFF2-40B4-BE49-F238E27FC236}">
                <a16:creationId xmlns:a16="http://schemas.microsoft.com/office/drawing/2014/main" id="{C625AB84-6CCB-403F-A014-F4195D89C9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BB3C67-F635-48FF-B02B-B9AE5AA12EE6}"/>
              </a:ext>
            </a:extLst>
          </p:cNvPr>
          <p:cNvSpPr>
            <a:spLocks noGrp="1"/>
          </p:cNvSpPr>
          <p:nvPr>
            <p:ph type="sldNum" sz="quarter" idx="12"/>
          </p:nvPr>
        </p:nvSpPr>
        <p:spPr/>
        <p:txBody>
          <a:bodyPr/>
          <a:lstStyle/>
          <a:p>
            <a:fld id="{6F4B39F4-6F38-4B25-A5A9-B96F76A427A3}" type="slidenum">
              <a:rPr lang="en-US" smtClean="0"/>
              <a:t>‹#›</a:t>
            </a:fld>
            <a:endParaRPr lang="en-US"/>
          </a:p>
        </p:txBody>
      </p:sp>
    </p:spTree>
    <p:extLst>
      <p:ext uri="{BB962C8B-B14F-4D97-AF65-F5344CB8AC3E}">
        <p14:creationId xmlns:p14="http://schemas.microsoft.com/office/powerpoint/2010/main" val="38560613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5DA37-931F-45EC-B00D-884C031815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6A563B0-6196-4FDF-AFB0-6B12F03C6DC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3C1AB68-10A1-4DE6-8930-EB1425AAEA0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3CD2453-DBF5-4978-A26E-1CFFD491A08A}"/>
              </a:ext>
            </a:extLst>
          </p:cNvPr>
          <p:cNvSpPr>
            <a:spLocks noGrp="1"/>
          </p:cNvSpPr>
          <p:nvPr>
            <p:ph type="dt" sz="half" idx="10"/>
          </p:nvPr>
        </p:nvSpPr>
        <p:spPr/>
        <p:txBody>
          <a:bodyPr/>
          <a:lstStyle/>
          <a:p>
            <a:fld id="{BCFF41A0-2FCB-44E7-BDAF-A9AC1B512EDB}" type="datetime1">
              <a:rPr lang="en-US" smtClean="0"/>
              <a:t>2/6/2024</a:t>
            </a:fld>
            <a:endParaRPr lang="en-US"/>
          </a:p>
        </p:txBody>
      </p:sp>
      <p:sp>
        <p:nvSpPr>
          <p:cNvPr id="6" name="Footer Placeholder 5">
            <a:extLst>
              <a:ext uri="{FF2B5EF4-FFF2-40B4-BE49-F238E27FC236}">
                <a16:creationId xmlns:a16="http://schemas.microsoft.com/office/drawing/2014/main" id="{07C3AF76-D470-4DD2-AD6D-CBC0BF616A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3EF7919-56C0-45B4-A72B-B35AC0945B36}"/>
              </a:ext>
            </a:extLst>
          </p:cNvPr>
          <p:cNvSpPr>
            <a:spLocks noGrp="1"/>
          </p:cNvSpPr>
          <p:nvPr>
            <p:ph type="sldNum" sz="quarter" idx="12"/>
          </p:nvPr>
        </p:nvSpPr>
        <p:spPr/>
        <p:txBody>
          <a:bodyPr/>
          <a:lstStyle/>
          <a:p>
            <a:fld id="{6F4B39F4-6F38-4B25-A5A9-B96F76A427A3}" type="slidenum">
              <a:rPr lang="en-US" smtClean="0"/>
              <a:t>‹#›</a:t>
            </a:fld>
            <a:endParaRPr lang="en-US"/>
          </a:p>
        </p:txBody>
      </p:sp>
    </p:spTree>
    <p:extLst>
      <p:ext uri="{BB962C8B-B14F-4D97-AF65-F5344CB8AC3E}">
        <p14:creationId xmlns:p14="http://schemas.microsoft.com/office/powerpoint/2010/main" val="15717649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B67E3-607F-4A14-B56C-90B07297F95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C7BAEE1-2B53-43C5-A5E4-DF1C019E277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D543679-B58B-4A5B-A442-88BAC037F92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278B649-8348-4BFD-B750-A57BC7A866C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0B592DD-F9C1-4F7B-A91C-5F0FB67F484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EDE0CFC-0D26-47B4-9A55-BCFDF0811E8A}"/>
              </a:ext>
            </a:extLst>
          </p:cNvPr>
          <p:cNvSpPr>
            <a:spLocks noGrp="1"/>
          </p:cNvSpPr>
          <p:nvPr>
            <p:ph type="dt" sz="half" idx="10"/>
          </p:nvPr>
        </p:nvSpPr>
        <p:spPr/>
        <p:txBody>
          <a:bodyPr/>
          <a:lstStyle/>
          <a:p>
            <a:fld id="{4850285A-EB29-40EA-9369-32EE09F2D98A}" type="datetime1">
              <a:rPr lang="en-US" smtClean="0"/>
              <a:t>2/6/2024</a:t>
            </a:fld>
            <a:endParaRPr lang="en-US"/>
          </a:p>
        </p:txBody>
      </p:sp>
      <p:sp>
        <p:nvSpPr>
          <p:cNvPr id="8" name="Footer Placeholder 7">
            <a:extLst>
              <a:ext uri="{FF2B5EF4-FFF2-40B4-BE49-F238E27FC236}">
                <a16:creationId xmlns:a16="http://schemas.microsoft.com/office/drawing/2014/main" id="{614AAD35-7D7D-49F4-9904-09B3F008EF0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D8C706B-73EB-4FA3-8546-AF2A6B64310B}"/>
              </a:ext>
            </a:extLst>
          </p:cNvPr>
          <p:cNvSpPr>
            <a:spLocks noGrp="1"/>
          </p:cNvSpPr>
          <p:nvPr>
            <p:ph type="sldNum" sz="quarter" idx="12"/>
          </p:nvPr>
        </p:nvSpPr>
        <p:spPr/>
        <p:txBody>
          <a:bodyPr/>
          <a:lstStyle/>
          <a:p>
            <a:fld id="{6F4B39F4-6F38-4B25-A5A9-B96F76A427A3}" type="slidenum">
              <a:rPr lang="en-US" smtClean="0"/>
              <a:t>‹#›</a:t>
            </a:fld>
            <a:endParaRPr lang="en-US"/>
          </a:p>
        </p:txBody>
      </p:sp>
    </p:spTree>
    <p:extLst>
      <p:ext uri="{BB962C8B-B14F-4D97-AF65-F5344CB8AC3E}">
        <p14:creationId xmlns:p14="http://schemas.microsoft.com/office/powerpoint/2010/main" val="32628926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058D9-2F8B-4046-8A70-60B43F39401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3AA95E8-A658-4A6A-B6D2-8F9C75FBCADD}"/>
              </a:ext>
            </a:extLst>
          </p:cNvPr>
          <p:cNvSpPr>
            <a:spLocks noGrp="1"/>
          </p:cNvSpPr>
          <p:nvPr>
            <p:ph type="dt" sz="half" idx="10"/>
          </p:nvPr>
        </p:nvSpPr>
        <p:spPr/>
        <p:txBody>
          <a:bodyPr/>
          <a:lstStyle/>
          <a:p>
            <a:fld id="{ABAD2522-49FB-4F76-BF9D-502737A89575}" type="datetime1">
              <a:rPr lang="en-US" smtClean="0"/>
              <a:t>2/6/2024</a:t>
            </a:fld>
            <a:endParaRPr lang="en-US"/>
          </a:p>
        </p:txBody>
      </p:sp>
      <p:sp>
        <p:nvSpPr>
          <p:cNvPr id="4" name="Footer Placeholder 3">
            <a:extLst>
              <a:ext uri="{FF2B5EF4-FFF2-40B4-BE49-F238E27FC236}">
                <a16:creationId xmlns:a16="http://schemas.microsoft.com/office/drawing/2014/main" id="{54D8BD87-1C0C-413F-8677-62730B9CD76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210B993-7281-4404-9D57-236A55061055}"/>
              </a:ext>
            </a:extLst>
          </p:cNvPr>
          <p:cNvSpPr>
            <a:spLocks noGrp="1"/>
          </p:cNvSpPr>
          <p:nvPr>
            <p:ph type="sldNum" sz="quarter" idx="12"/>
          </p:nvPr>
        </p:nvSpPr>
        <p:spPr/>
        <p:txBody>
          <a:bodyPr/>
          <a:lstStyle/>
          <a:p>
            <a:fld id="{6F4B39F4-6F38-4B25-A5A9-B96F76A427A3}" type="slidenum">
              <a:rPr lang="en-US" smtClean="0"/>
              <a:t>‹#›</a:t>
            </a:fld>
            <a:endParaRPr lang="en-US"/>
          </a:p>
        </p:txBody>
      </p:sp>
    </p:spTree>
    <p:extLst>
      <p:ext uri="{BB962C8B-B14F-4D97-AF65-F5344CB8AC3E}">
        <p14:creationId xmlns:p14="http://schemas.microsoft.com/office/powerpoint/2010/main" val="41118648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02DE7B9-8EF2-4B4C-BC3C-D3B8AA621A61}"/>
              </a:ext>
            </a:extLst>
          </p:cNvPr>
          <p:cNvSpPr>
            <a:spLocks noGrp="1"/>
          </p:cNvSpPr>
          <p:nvPr>
            <p:ph type="dt" sz="half" idx="10"/>
          </p:nvPr>
        </p:nvSpPr>
        <p:spPr/>
        <p:txBody>
          <a:bodyPr/>
          <a:lstStyle/>
          <a:p>
            <a:fld id="{AAE9B415-998A-4BF3-A2AF-E708DC584618}" type="datetime1">
              <a:rPr lang="en-US" smtClean="0"/>
              <a:t>2/6/2024</a:t>
            </a:fld>
            <a:endParaRPr lang="en-US"/>
          </a:p>
        </p:txBody>
      </p:sp>
      <p:sp>
        <p:nvSpPr>
          <p:cNvPr id="3" name="Footer Placeholder 2">
            <a:extLst>
              <a:ext uri="{FF2B5EF4-FFF2-40B4-BE49-F238E27FC236}">
                <a16:creationId xmlns:a16="http://schemas.microsoft.com/office/drawing/2014/main" id="{F94477FC-568A-4561-87CC-04CCA9D7DA7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AA6ABFB-ADEF-4ABE-9A32-610C1E7455EB}"/>
              </a:ext>
            </a:extLst>
          </p:cNvPr>
          <p:cNvSpPr>
            <a:spLocks noGrp="1"/>
          </p:cNvSpPr>
          <p:nvPr>
            <p:ph type="sldNum" sz="quarter" idx="12"/>
          </p:nvPr>
        </p:nvSpPr>
        <p:spPr/>
        <p:txBody>
          <a:bodyPr/>
          <a:lstStyle/>
          <a:p>
            <a:fld id="{6F4B39F4-6F38-4B25-A5A9-B96F76A427A3}" type="slidenum">
              <a:rPr lang="en-US" smtClean="0"/>
              <a:t>‹#›</a:t>
            </a:fld>
            <a:endParaRPr lang="en-US"/>
          </a:p>
        </p:txBody>
      </p:sp>
    </p:spTree>
    <p:extLst>
      <p:ext uri="{BB962C8B-B14F-4D97-AF65-F5344CB8AC3E}">
        <p14:creationId xmlns:p14="http://schemas.microsoft.com/office/powerpoint/2010/main" val="11230462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27637-F74A-4907-BAF9-0C7AF6A23B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171C9AE-2DD9-4D92-96C8-64967560FE8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D55DA86-0209-4B1A-82CC-EFC068AB51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AF18BF3-5F1A-452E-B182-C1C0A2AE3565}"/>
              </a:ext>
            </a:extLst>
          </p:cNvPr>
          <p:cNvSpPr>
            <a:spLocks noGrp="1"/>
          </p:cNvSpPr>
          <p:nvPr>
            <p:ph type="dt" sz="half" idx="10"/>
          </p:nvPr>
        </p:nvSpPr>
        <p:spPr/>
        <p:txBody>
          <a:bodyPr/>
          <a:lstStyle/>
          <a:p>
            <a:fld id="{16F598A5-4B92-45D5-8FCD-9D3B6447AFBA}" type="datetime1">
              <a:rPr lang="en-US" smtClean="0"/>
              <a:t>2/6/2024</a:t>
            </a:fld>
            <a:endParaRPr lang="en-US"/>
          </a:p>
        </p:txBody>
      </p:sp>
      <p:sp>
        <p:nvSpPr>
          <p:cNvPr id="6" name="Footer Placeholder 5">
            <a:extLst>
              <a:ext uri="{FF2B5EF4-FFF2-40B4-BE49-F238E27FC236}">
                <a16:creationId xmlns:a16="http://schemas.microsoft.com/office/drawing/2014/main" id="{994E9E41-52FE-4D19-9BFA-7D31167D1FD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878E7E6-0D73-4F73-B217-7255D79C8FA4}"/>
              </a:ext>
            </a:extLst>
          </p:cNvPr>
          <p:cNvSpPr>
            <a:spLocks noGrp="1"/>
          </p:cNvSpPr>
          <p:nvPr>
            <p:ph type="sldNum" sz="quarter" idx="12"/>
          </p:nvPr>
        </p:nvSpPr>
        <p:spPr/>
        <p:txBody>
          <a:bodyPr/>
          <a:lstStyle/>
          <a:p>
            <a:fld id="{6F4B39F4-6F38-4B25-A5A9-B96F76A427A3}" type="slidenum">
              <a:rPr lang="en-US" smtClean="0"/>
              <a:t>‹#›</a:t>
            </a:fld>
            <a:endParaRPr lang="en-US"/>
          </a:p>
        </p:txBody>
      </p:sp>
    </p:spTree>
    <p:extLst>
      <p:ext uri="{BB962C8B-B14F-4D97-AF65-F5344CB8AC3E}">
        <p14:creationId xmlns:p14="http://schemas.microsoft.com/office/powerpoint/2010/main" val="15760397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49867-CCFA-4638-A58C-B247F2BBA32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A57C1FC-4D05-41C8-8544-51CA7847F0C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0CD6177-9F0A-4297-BEBE-6ECE6287A3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B3F64B-E874-4794-8127-00046FB059EE}"/>
              </a:ext>
            </a:extLst>
          </p:cNvPr>
          <p:cNvSpPr>
            <a:spLocks noGrp="1"/>
          </p:cNvSpPr>
          <p:nvPr>
            <p:ph type="dt" sz="half" idx="10"/>
          </p:nvPr>
        </p:nvSpPr>
        <p:spPr/>
        <p:txBody>
          <a:bodyPr/>
          <a:lstStyle/>
          <a:p>
            <a:fld id="{719E4767-1A36-4EAF-A0AE-41E89CB8679F}" type="datetime1">
              <a:rPr lang="en-US" smtClean="0"/>
              <a:t>2/6/2024</a:t>
            </a:fld>
            <a:endParaRPr lang="en-US"/>
          </a:p>
        </p:txBody>
      </p:sp>
      <p:sp>
        <p:nvSpPr>
          <p:cNvPr id="6" name="Footer Placeholder 5">
            <a:extLst>
              <a:ext uri="{FF2B5EF4-FFF2-40B4-BE49-F238E27FC236}">
                <a16:creationId xmlns:a16="http://schemas.microsoft.com/office/drawing/2014/main" id="{60233EFE-DDE9-4C26-86B2-574FDC89DFA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6ECB14F-E48E-4B12-A632-07C46982F9BF}"/>
              </a:ext>
            </a:extLst>
          </p:cNvPr>
          <p:cNvSpPr>
            <a:spLocks noGrp="1"/>
          </p:cNvSpPr>
          <p:nvPr>
            <p:ph type="sldNum" sz="quarter" idx="12"/>
          </p:nvPr>
        </p:nvSpPr>
        <p:spPr/>
        <p:txBody>
          <a:bodyPr/>
          <a:lstStyle/>
          <a:p>
            <a:fld id="{6F4B39F4-6F38-4B25-A5A9-B96F76A427A3}" type="slidenum">
              <a:rPr lang="en-US" smtClean="0"/>
              <a:t>‹#›</a:t>
            </a:fld>
            <a:endParaRPr lang="en-US"/>
          </a:p>
        </p:txBody>
      </p:sp>
    </p:spTree>
    <p:extLst>
      <p:ext uri="{BB962C8B-B14F-4D97-AF65-F5344CB8AC3E}">
        <p14:creationId xmlns:p14="http://schemas.microsoft.com/office/powerpoint/2010/main" val="34715753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310F4C5-4B39-42A0-9F7F-98EEFBE3A3F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F854F5E-2DBE-4479-B68D-26B5A0B548B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A8D66D-B708-473B-88B1-E9FF021A33C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76ED66-EF95-44C6-A744-F9202B47F5A7}" type="datetime1">
              <a:rPr lang="en-US" smtClean="0"/>
              <a:t>2/6/2024</a:t>
            </a:fld>
            <a:endParaRPr lang="en-US"/>
          </a:p>
        </p:txBody>
      </p:sp>
      <p:sp>
        <p:nvSpPr>
          <p:cNvPr id="5" name="Footer Placeholder 4">
            <a:extLst>
              <a:ext uri="{FF2B5EF4-FFF2-40B4-BE49-F238E27FC236}">
                <a16:creationId xmlns:a16="http://schemas.microsoft.com/office/drawing/2014/main" id="{471B10C5-9E83-4550-9D33-98760CA4DA9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64AAF43-4C0C-4AA1-8B6C-E1A541BFA14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4B39F4-6F38-4B25-A5A9-B96F76A427A3}" type="slidenum">
              <a:rPr lang="en-US" smtClean="0"/>
              <a:t>‹#›</a:t>
            </a:fld>
            <a:endParaRPr lang="en-US"/>
          </a:p>
        </p:txBody>
      </p:sp>
    </p:spTree>
    <p:extLst>
      <p:ext uri="{BB962C8B-B14F-4D97-AF65-F5344CB8AC3E}">
        <p14:creationId xmlns:p14="http://schemas.microsoft.com/office/powerpoint/2010/main" val="968611861"/>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B946B-4278-4C62-BEC6-4EFEEDFE0990}"/>
              </a:ext>
            </a:extLst>
          </p:cNvPr>
          <p:cNvSpPr>
            <a:spLocks noGrp="1"/>
          </p:cNvSpPr>
          <p:nvPr>
            <p:ph type="title"/>
          </p:nvPr>
        </p:nvSpPr>
        <p:spPr>
          <a:xfrm>
            <a:off x="2002537" y="3432259"/>
            <a:ext cx="8029738" cy="2436163"/>
          </a:xfrm>
        </p:spPr>
        <p:txBody>
          <a:bodyPr>
            <a:normAutofit/>
          </a:bodyPr>
          <a:lstStyle/>
          <a:p>
            <a:r>
              <a:rPr lang="en-US" sz="3200" b="1" dirty="0"/>
              <a:t>Shopping is Easy in UNT System Marketplace!</a:t>
            </a:r>
            <a:br>
              <a:rPr lang="en-US" sz="3200" dirty="0"/>
            </a:br>
            <a:br>
              <a:rPr lang="en-US" sz="2000" dirty="0"/>
            </a:br>
            <a:br>
              <a:rPr lang="en-US" sz="2000" dirty="0"/>
            </a:br>
            <a:br>
              <a:rPr lang="en-US" sz="2000" dirty="0"/>
            </a:br>
            <a:endParaRPr lang="en-US" sz="2000" b="1" dirty="0">
              <a:solidFill>
                <a:schemeClr val="tx1"/>
              </a:solidFill>
            </a:endParaRPr>
          </a:p>
        </p:txBody>
      </p:sp>
      <p:sp>
        <p:nvSpPr>
          <p:cNvPr id="5" name="Slide Number Placeholder 4">
            <a:extLst>
              <a:ext uri="{FF2B5EF4-FFF2-40B4-BE49-F238E27FC236}">
                <a16:creationId xmlns:a16="http://schemas.microsoft.com/office/drawing/2014/main" id="{5290F81B-650F-48F5-9E4F-75FF55BF8524}"/>
              </a:ext>
            </a:extLst>
          </p:cNvPr>
          <p:cNvSpPr>
            <a:spLocks noGrp="1"/>
          </p:cNvSpPr>
          <p:nvPr>
            <p:ph type="sldNum" sz="quarter" idx="12"/>
          </p:nvPr>
        </p:nvSpPr>
        <p:spPr/>
        <p:txBody>
          <a:bodyPr/>
          <a:lstStyle/>
          <a:p>
            <a:fld id="{6F4B39F4-6F38-4B25-A5A9-B96F76A427A3}" type="slidenum">
              <a:rPr lang="en-US" smtClean="0"/>
              <a:t>1</a:t>
            </a:fld>
            <a:endParaRPr lang="en-US"/>
          </a:p>
        </p:txBody>
      </p:sp>
      <p:pic>
        <p:nvPicPr>
          <p:cNvPr id="6" name="Picture 5">
            <a:extLst>
              <a:ext uri="{FF2B5EF4-FFF2-40B4-BE49-F238E27FC236}">
                <a16:creationId xmlns:a16="http://schemas.microsoft.com/office/drawing/2014/main" id="{8AC15184-DA43-F945-FE8B-FA642BE177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7019" y="657028"/>
            <a:ext cx="3811552" cy="381155"/>
          </a:xfrm>
          <a:prstGeom prst="rect">
            <a:avLst/>
          </a:prstGeom>
        </p:spPr>
      </p:pic>
      <p:sp>
        <p:nvSpPr>
          <p:cNvPr id="3" name="TextBox 2">
            <a:extLst>
              <a:ext uri="{FF2B5EF4-FFF2-40B4-BE49-F238E27FC236}">
                <a16:creationId xmlns:a16="http://schemas.microsoft.com/office/drawing/2014/main" id="{4A5D60EE-065A-AE7B-2036-3857275BEEF9}"/>
              </a:ext>
            </a:extLst>
          </p:cNvPr>
          <p:cNvSpPr txBox="1"/>
          <p:nvPr/>
        </p:nvSpPr>
        <p:spPr>
          <a:xfrm>
            <a:off x="1011520" y="1719744"/>
            <a:ext cx="9286058" cy="1938992"/>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b="1" dirty="0">
                <a:latin typeface="Calibri"/>
                <a:cs typeface="Calibri"/>
              </a:rPr>
              <a:t>Requisition for Services</a:t>
            </a:r>
          </a:p>
          <a:p>
            <a:pPr algn="ctr"/>
            <a:r>
              <a:rPr lang="en-US" sz="4000" b="1" dirty="0">
                <a:latin typeface="Calibri"/>
                <a:cs typeface="Calibri"/>
              </a:rPr>
              <a:t>or Blanket Orders</a:t>
            </a:r>
          </a:p>
          <a:p>
            <a:pPr algn="ctr"/>
            <a:r>
              <a:rPr lang="en-US" sz="4000" b="1" dirty="0">
                <a:latin typeface="Calibri"/>
                <a:cs typeface="Calibri"/>
              </a:rPr>
              <a:t>A Requestor's</a:t>
            </a:r>
            <a:r>
              <a:rPr lang="en-US" sz="4000" dirty="0">
                <a:latin typeface="Calibri"/>
                <a:ea typeface="Calibri Light"/>
                <a:cs typeface="Calibri Light"/>
              </a:rPr>
              <a:t>​</a:t>
            </a:r>
            <a:r>
              <a:rPr lang="en-US" sz="4000" dirty="0">
                <a:latin typeface="Calibri"/>
                <a:cs typeface="Calibri Light"/>
              </a:rPr>
              <a:t> </a:t>
            </a:r>
            <a:r>
              <a:rPr lang="en-US" sz="4000" b="1" dirty="0">
                <a:latin typeface="Calibri"/>
                <a:cs typeface="Calibri"/>
              </a:rPr>
              <a:t>Quick Guide</a:t>
            </a:r>
            <a:r>
              <a:rPr lang="en-US" sz="4000" dirty="0">
                <a:latin typeface="Calibri"/>
                <a:ea typeface="Calibri Light"/>
                <a:cs typeface="Calibri Light"/>
              </a:rPr>
              <a:t>​</a:t>
            </a:r>
          </a:p>
        </p:txBody>
      </p:sp>
    </p:spTree>
    <p:extLst>
      <p:ext uri="{BB962C8B-B14F-4D97-AF65-F5344CB8AC3E}">
        <p14:creationId xmlns:p14="http://schemas.microsoft.com/office/powerpoint/2010/main" val="32142423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0FA6B30-D973-836A-421A-E60974F0C4FD}"/>
              </a:ext>
            </a:extLst>
          </p:cNvPr>
          <p:cNvPicPr>
            <a:picLocks noChangeAspect="1"/>
          </p:cNvPicPr>
          <p:nvPr/>
        </p:nvPicPr>
        <p:blipFill>
          <a:blip r:embed="rId3"/>
          <a:stretch>
            <a:fillRect/>
          </a:stretch>
        </p:blipFill>
        <p:spPr>
          <a:xfrm>
            <a:off x="2630461" y="1735090"/>
            <a:ext cx="5946713" cy="4986385"/>
          </a:xfrm>
          <a:prstGeom prst="rect">
            <a:avLst/>
          </a:prstGeom>
        </p:spPr>
      </p:pic>
      <p:sp>
        <p:nvSpPr>
          <p:cNvPr id="2" name="Title 1">
            <a:extLst>
              <a:ext uri="{FF2B5EF4-FFF2-40B4-BE49-F238E27FC236}">
                <a16:creationId xmlns:a16="http://schemas.microsoft.com/office/drawing/2014/main" id="{433B946B-4278-4C62-BEC6-4EFEEDFE0990}"/>
              </a:ext>
            </a:extLst>
          </p:cNvPr>
          <p:cNvSpPr>
            <a:spLocks noGrp="1"/>
          </p:cNvSpPr>
          <p:nvPr>
            <p:ph type="title"/>
          </p:nvPr>
        </p:nvSpPr>
        <p:spPr>
          <a:xfrm>
            <a:off x="3735982" y="1100271"/>
            <a:ext cx="6575297" cy="739994"/>
          </a:xfrm>
        </p:spPr>
        <p:txBody>
          <a:bodyPr>
            <a:normAutofit/>
          </a:bodyPr>
          <a:lstStyle/>
          <a:p>
            <a:r>
              <a:rPr lang="en-US" sz="3200" b="1" dirty="0"/>
              <a:t>Creating a Blanket Order</a:t>
            </a:r>
            <a:endParaRPr lang="en-US" dirty="0"/>
          </a:p>
        </p:txBody>
      </p:sp>
      <p:sp>
        <p:nvSpPr>
          <p:cNvPr id="5" name="Slide Number Placeholder 4">
            <a:extLst>
              <a:ext uri="{FF2B5EF4-FFF2-40B4-BE49-F238E27FC236}">
                <a16:creationId xmlns:a16="http://schemas.microsoft.com/office/drawing/2014/main" id="{5290F81B-650F-48F5-9E4F-75FF55BF8524}"/>
              </a:ext>
            </a:extLst>
          </p:cNvPr>
          <p:cNvSpPr>
            <a:spLocks noGrp="1"/>
          </p:cNvSpPr>
          <p:nvPr>
            <p:ph type="sldNum" sz="quarter" idx="12"/>
          </p:nvPr>
        </p:nvSpPr>
        <p:spPr/>
        <p:txBody>
          <a:bodyPr/>
          <a:lstStyle/>
          <a:p>
            <a:fld id="{6F4B39F4-6F38-4B25-A5A9-B96F76A427A3}" type="slidenum">
              <a:rPr lang="en-US" smtClean="0"/>
              <a:t>10</a:t>
            </a:fld>
            <a:endParaRPr lang="en-US" dirty="0"/>
          </a:p>
        </p:txBody>
      </p:sp>
      <p:pic>
        <p:nvPicPr>
          <p:cNvPr id="6" name="Picture 5">
            <a:extLst>
              <a:ext uri="{FF2B5EF4-FFF2-40B4-BE49-F238E27FC236}">
                <a16:creationId xmlns:a16="http://schemas.microsoft.com/office/drawing/2014/main" id="{8AC15184-DA43-F945-FE8B-FA642BE177C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7019" y="657028"/>
            <a:ext cx="3811552" cy="381155"/>
          </a:xfrm>
          <a:prstGeom prst="rect">
            <a:avLst/>
          </a:prstGeom>
        </p:spPr>
      </p:pic>
      <p:sp>
        <p:nvSpPr>
          <p:cNvPr id="7" name="TextBox 6">
            <a:extLst>
              <a:ext uri="{FF2B5EF4-FFF2-40B4-BE49-F238E27FC236}">
                <a16:creationId xmlns:a16="http://schemas.microsoft.com/office/drawing/2014/main" id="{4A604793-0A3E-AA80-865F-44CC83D595EA}"/>
              </a:ext>
            </a:extLst>
          </p:cNvPr>
          <p:cNvSpPr txBox="1"/>
          <p:nvPr/>
        </p:nvSpPr>
        <p:spPr>
          <a:xfrm>
            <a:off x="2044055" y="3016116"/>
            <a:ext cx="8383551" cy="646331"/>
          </a:xfrm>
          <a:prstGeom prst="rect">
            <a:avLst/>
          </a:prstGeom>
          <a:noFill/>
        </p:spPr>
        <p:txBody>
          <a:bodyPr wrap="square" lIns="91440" tIns="45720" rIns="91440" bIns="45720" rtlCol="0" anchor="t">
            <a:spAutoFit/>
          </a:bodyPr>
          <a:lstStyle/>
          <a:p>
            <a:endParaRPr lang="en-US">
              <a:cs typeface="Calibri" panose="020F0502020204030204"/>
            </a:endParaRPr>
          </a:p>
          <a:p>
            <a:endParaRPr lang="en-US"/>
          </a:p>
        </p:txBody>
      </p:sp>
      <p:sp>
        <p:nvSpPr>
          <p:cNvPr id="11" name="Rectangle: Rounded Corners 10">
            <a:extLst>
              <a:ext uri="{FF2B5EF4-FFF2-40B4-BE49-F238E27FC236}">
                <a16:creationId xmlns:a16="http://schemas.microsoft.com/office/drawing/2014/main" id="{21086CC5-DA30-FB8B-5F35-D73736FBB57D}"/>
              </a:ext>
            </a:extLst>
          </p:cNvPr>
          <p:cNvSpPr/>
          <p:nvPr/>
        </p:nvSpPr>
        <p:spPr>
          <a:xfrm>
            <a:off x="8577174" y="1902353"/>
            <a:ext cx="3451811" cy="3430602"/>
          </a:xfrm>
          <a:prstGeom prst="roundRect">
            <a:avLst/>
          </a:prstGeom>
          <a:noFill/>
          <a:ln>
            <a:noFill/>
          </a:ln>
        </p:spPr>
        <p:style>
          <a:lnRef idx="2">
            <a:schemeClr val="accent5"/>
          </a:lnRef>
          <a:fillRef idx="1">
            <a:schemeClr val="lt1"/>
          </a:fillRef>
          <a:effectRef idx="0">
            <a:schemeClr val="accent5"/>
          </a:effectRef>
          <a:fontRef idx="minor">
            <a:schemeClr val="dk1"/>
          </a:fontRef>
        </p:style>
        <p:txBody>
          <a:bodyPr lIns="91440" tIns="45720" rIns="91440" bIns="45720" rtlCol="0" anchor="ctr"/>
          <a:lstStyle/>
          <a:p>
            <a:pPr algn="ctr"/>
            <a:r>
              <a:rPr lang="en-US" b="1" dirty="0">
                <a:solidFill>
                  <a:schemeClr val="tx1"/>
                </a:solidFill>
              </a:rPr>
              <a:t>The rest of the Form Fields page is displayed. Enter the necessary information, select the appropriate Commodity Code, and select ‘I agree’ to confirm that you will not use the Blanket Order for assets or controlled items. Click ‘Next'.</a:t>
            </a:r>
            <a:endParaRPr lang="en-US" b="1" dirty="0">
              <a:solidFill>
                <a:schemeClr val="tx1"/>
              </a:solidFill>
              <a:cs typeface="Calibri"/>
            </a:endParaRPr>
          </a:p>
        </p:txBody>
      </p:sp>
      <p:cxnSp>
        <p:nvCxnSpPr>
          <p:cNvPr id="15" name="Straight Arrow Connector 14">
            <a:extLst>
              <a:ext uri="{FF2B5EF4-FFF2-40B4-BE49-F238E27FC236}">
                <a16:creationId xmlns:a16="http://schemas.microsoft.com/office/drawing/2014/main" id="{D5B68676-67D6-D9B3-FF30-9B941070E900}"/>
              </a:ext>
            </a:extLst>
          </p:cNvPr>
          <p:cNvCxnSpPr/>
          <p:nvPr/>
        </p:nvCxnSpPr>
        <p:spPr>
          <a:xfrm flipH="1">
            <a:off x="8403330" y="6625498"/>
            <a:ext cx="973123"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22158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30D74AA-51A6-D716-C7C6-76332EE87F55}"/>
              </a:ext>
            </a:extLst>
          </p:cNvPr>
          <p:cNvPicPr>
            <a:picLocks noChangeAspect="1"/>
          </p:cNvPicPr>
          <p:nvPr/>
        </p:nvPicPr>
        <p:blipFill>
          <a:blip r:embed="rId2"/>
          <a:stretch>
            <a:fillRect/>
          </a:stretch>
        </p:blipFill>
        <p:spPr>
          <a:xfrm>
            <a:off x="477677" y="1913580"/>
            <a:ext cx="9038490" cy="3520885"/>
          </a:xfrm>
          <a:prstGeom prst="rect">
            <a:avLst/>
          </a:prstGeom>
        </p:spPr>
      </p:pic>
      <p:sp>
        <p:nvSpPr>
          <p:cNvPr id="2" name="Title 1">
            <a:extLst>
              <a:ext uri="{FF2B5EF4-FFF2-40B4-BE49-F238E27FC236}">
                <a16:creationId xmlns:a16="http://schemas.microsoft.com/office/drawing/2014/main" id="{433B946B-4278-4C62-BEC6-4EFEEDFE0990}"/>
              </a:ext>
            </a:extLst>
          </p:cNvPr>
          <p:cNvSpPr>
            <a:spLocks noGrp="1"/>
          </p:cNvSpPr>
          <p:nvPr>
            <p:ph type="title"/>
          </p:nvPr>
        </p:nvSpPr>
        <p:spPr>
          <a:xfrm>
            <a:off x="3116857" y="1118583"/>
            <a:ext cx="6575297" cy="739994"/>
          </a:xfrm>
        </p:spPr>
        <p:txBody>
          <a:bodyPr>
            <a:normAutofit fontScale="90000"/>
          </a:bodyPr>
          <a:lstStyle/>
          <a:p>
            <a:r>
              <a:rPr lang="en-US" sz="3200" b="1" dirty="0"/>
              <a:t>Creating a Service Request / Blanket Order</a:t>
            </a:r>
            <a:endParaRPr lang="en-US" dirty="0"/>
          </a:p>
        </p:txBody>
      </p:sp>
      <p:sp>
        <p:nvSpPr>
          <p:cNvPr id="5" name="Slide Number Placeholder 4">
            <a:extLst>
              <a:ext uri="{FF2B5EF4-FFF2-40B4-BE49-F238E27FC236}">
                <a16:creationId xmlns:a16="http://schemas.microsoft.com/office/drawing/2014/main" id="{5290F81B-650F-48F5-9E4F-75FF55BF8524}"/>
              </a:ext>
            </a:extLst>
          </p:cNvPr>
          <p:cNvSpPr>
            <a:spLocks noGrp="1"/>
          </p:cNvSpPr>
          <p:nvPr>
            <p:ph type="sldNum" sz="quarter" idx="12"/>
          </p:nvPr>
        </p:nvSpPr>
        <p:spPr/>
        <p:txBody>
          <a:bodyPr/>
          <a:lstStyle/>
          <a:p>
            <a:fld id="{6F4B39F4-6F38-4B25-A5A9-B96F76A427A3}" type="slidenum">
              <a:rPr lang="en-US" smtClean="0"/>
              <a:t>11</a:t>
            </a:fld>
            <a:endParaRPr lang="en-US"/>
          </a:p>
        </p:txBody>
      </p:sp>
      <p:pic>
        <p:nvPicPr>
          <p:cNvPr id="6" name="Picture 5">
            <a:extLst>
              <a:ext uri="{FF2B5EF4-FFF2-40B4-BE49-F238E27FC236}">
                <a16:creationId xmlns:a16="http://schemas.microsoft.com/office/drawing/2014/main" id="{8AC15184-DA43-F945-FE8B-FA642BE177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7019" y="657028"/>
            <a:ext cx="3811552" cy="381155"/>
          </a:xfrm>
          <a:prstGeom prst="rect">
            <a:avLst/>
          </a:prstGeom>
        </p:spPr>
      </p:pic>
      <p:sp>
        <p:nvSpPr>
          <p:cNvPr id="7" name="TextBox 6">
            <a:extLst>
              <a:ext uri="{FF2B5EF4-FFF2-40B4-BE49-F238E27FC236}">
                <a16:creationId xmlns:a16="http://schemas.microsoft.com/office/drawing/2014/main" id="{4A604793-0A3E-AA80-865F-44CC83D595EA}"/>
              </a:ext>
            </a:extLst>
          </p:cNvPr>
          <p:cNvSpPr txBox="1"/>
          <p:nvPr/>
        </p:nvSpPr>
        <p:spPr>
          <a:xfrm>
            <a:off x="2212731" y="3027692"/>
            <a:ext cx="8383551" cy="646331"/>
          </a:xfrm>
          <a:prstGeom prst="rect">
            <a:avLst/>
          </a:prstGeom>
          <a:noFill/>
        </p:spPr>
        <p:txBody>
          <a:bodyPr wrap="square" lIns="91440" tIns="45720" rIns="91440" bIns="45720" rtlCol="0" anchor="t">
            <a:spAutoFit/>
          </a:bodyPr>
          <a:lstStyle/>
          <a:p>
            <a:endParaRPr lang="en-US">
              <a:cs typeface="Calibri" panose="020F0502020204030204"/>
            </a:endParaRPr>
          </a:p>
          <a:p>
            <a:endParaRPr lang="en-US"/>
          </a:p>
        </p:txBody>
      </p:sp>
      <p:sp>
        <p:nvSpPr>
          <p:cNvPr id="11" name="Rectangle: Rounded Corners 10">
            <a:extLst>
              <a:ext uri="{FF2B5EF4-FFF2-40B4-BE49-F238E27FC236}">
                <a16:creationId xmlns:a16="http://schemas.microsoft.com/office/drawing/2014/main" id="{21086CC5-DA30-FB8B-5F35-D73736FBB57D}"/>
              </a:ext>
            </a:extLst>
          </p:cNvPr>
          <p:cNvSpPr/>
          <p:nvPr/>
        </p:nvSpPr>
        <p:spPr>
          <a:xfrm>
            <a:off x="9349137" y="1809425"/>
            <a:ext cx="2982199" cy="3729193"/>
          </a:xfrm>
          <a:prstGeom prst="roundRect">
            <a:avLst/>
          </a:prstGeom>
          <a:noFill/>
          <a:ln>
            <a:noFill/>
          </a:ln>
        </p:spPr>
        <p:style>
          <a:lnRef idx="2">
            <a:schemeClr val="accent5"/>
          </a:lnRef>
          <a:fillRef idx="1">
            <a:schemeClr val="lt1"/>
          </a:fillRef>
          <a:effectRef idx="0">
            <a:schemeClr val="accent5"/>
          </a:effectRef>
          <a:fontRef idx="minor">
            <a:schemeClr val="dk1"/>
          </a:fontRef>
        </p:style>
        <p:txBody>
          <a:bodyPr lIns="91440" tIns="45720" rIns="91440" bIns="45720" rtlCol="0" anchor="ctr"/>
          <a:lstStyle/>
          <a:p>
            <a:pPr algn="ctr"/>
            <a:r>
              <a:rPr lang="en-US" b="1" dirty="0">
                <a:solidFill>
                  <a:schemeClr val="tx1"/>
                </a:solidFill>
              </a:rPr>
              <a:t>If all pages are complete, and no more lines are needed, click ‘Add and go to Cart’.</a:t>
            </a:r>
          </a:p>
          <a:p>
            <a:pPr algn="ctr"/>
            <a:endParaRPr lang="en-US" b="1" dirty="0">
              <a:solidFill>
                <a:schemeClr val="tx1"/>
              </a:solidFill>
              <a:cs typeface="Calibri"/>
            </a:endParaRPr>
          </a:p>
          <a:p>
            <a:pPr algn="ctr"/>
            <a:r>
              <a:rPr lang="en-US" b="1" dirty="0">
                <a:solidFill>
                  <a:schemeClr val="tx1"/>
                </a:solidFill>
                <a:cs typeface="Calibri"/>
              </a:rPr>
              <a:t>If additional lines are needed, proceed to the next page. Otherwise, skip to slide 18.</a:t>
            </a:r>
          </a:p>
        </p:txBody>
      </p:sp>
      <p:cxnSp>
        <p:nvCxnSpPr>
          <p:cNvPr id="20" name="Straight Arrow Connector 19">
            <a:extLst>
              <a:ext uri="{FF2B5EF4-FFF2-40B4-BE49-F238E27FC236}">
                <a16:creationId xmlns:a16="http://schemas.microsoft.com/office/drawing/2014/main" id="{2F42664F-F65F-1C52-19BC-296D8BC2A53C}"/>
              </a:ext>
            </a:extLst>
          </p:cNvPr>
          <p:cNvCxnSpPr>
            <a:cxnSpLocks/>
          </p:cNvCxnSpPr>
          <p:nvPr/>
        </p:nvCxnSpPr>
        <p:spPr>
          <a:xfrm>
            <a:off x="8734425" y="4070579"/>
            <a:ext cx="0" cy="66081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2303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91E08D6-8644-29C3-C393-E38D34CC723C}"/>
              </a:ext>
            </a:extLst>
          </p:cNvPr>
          <p:cNvPicPr>
            <a:picLocks noChangeAspect="1"/>
          </p:cNvPicPr>
          <p:nvPr/>
        </p:nvPicPr>
        <p:blipFill>
          <a:blip r:embed="rId2"/>
          <a:stretch>
            <a:fillRect/>
          </a:stretch>
        </p:blipFill>
        <p:spPr>
          <a:xfrm>
            <a:off x="768296" y="1908294"/>
            <a:ext cx="8580841" cy="3824465"/>
          </a:xfrm>
          <a:prstGeom prst="rect">
            <a:avLst/>
          </a:prstGeom>
        </p:spPr>
      </p:pic>
      <p:sp>
        <p:nvSpPr>
          <p:cNvPr id="2" name="Title 1">
            <a:extLst>
              <a:ext uri="{FF2B5EF4-FFF2-40B4-BE49-F238E27FC236}">
                <a16:creationId xmlns:a16="http://schemas.microsoft.com/office/drawing/2014/main" id="{433B946B-4278-4C62-BEC6-4EFEEDFE0990}"/>
              </a:ext>
            </a:extLst>
          </p:cNvPr>
          <p:cNvSpPr>
            <a:spLocks noGrp="1"/>
          </p:cNvSpPr>
          <p:nvPr>
            <p:ph type="title"/>
          </p:nvPr>
        </p:nvSpPr>
        <p:spPr>
          <a:xfrm>
            <a:off x="3116857" y="1118583"/>
            <a:ext cx="6575297" cy="739994"/>
          </a:xfrm>
        </p:spPr>
        <p:txBody>
          <a:bodyPr>
            <a:normAutofit fontScale="90000"/>
          </a:bodyPr>
          <a:lstStyle/>
          <a:p>
            <a:r>
              <a:rPr lang="en-US" sz="3200" b="1" dirty="0"/>
              <a:t>Creating a Service Request / Blanket Order</a:t>
            </a:r>
            <a:endParaRPr lang="en-US" dirty="0"/>
          </a:p>
        </p:txBody>
      </p:sp>
      <p:sp>
        <p:nvSpPr>
          <p:cNvPr id="5" name="Slide Number Placeholder 4">
            <a:extLst>
              <a:ext uri="{FF2B5EF4-FFF2-40B4-BE49-F238E27FC236}">
                <a16:creationId xmlns:a16="http://schemas.microsoft.com/office/drawing/2014/main" id="{5290F81B-650F-48F5-9E4F-75FF55BF8524}"/>
              </a:ext>
            </a:extLst>
          </p:cNvPr>
          <p:cNvSpPr>
            <a:spLocks noGrp="1"/>
          </p:cNvSpPr>
          <p:nvPr>
            <p:ph type="sldNum" sz="quarter" idx="12"/>
          </p:nvPr>
        </p:nvSpPr>
        <p:spPr/>
        <p:txBody>
          <a:bodyPr/>
          <a:lstStyle/>
          <a:p>
            <a:fld id="{6F4B39F4-6F38-4B25-A5A9-B96F76A427A3}" type="slidenum">
              <a:rPr lang="en-US" smtClean="0"/>
              <a:t>12</a:t>
            </a:fld>
            <a:endParaRPr lang="en-US" dirty="0"/>
          </a:p>
        </p:txBody>
      </p:sp>
      <p:pic>
        <p:nvPicPr>
          <p:cNvPr id="6" name="Picture 5">
            <a:extLst>
              <a:ext uri="{FF2B5EF4-FFF2-40B4-BE49-F238E27FC236}">
                <a16:creationId xmlns:a16="http://schemas.microsoft.com/office/drawing/2014/main" id="{8AC15184-DA43-F945-FE8B-FA642BE177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7019" y="657028"/>
            <a:ext cx="3811552" cy="381155"/>
          </a:xfrm>
          <a:prstGeom prst="rect">
            <a:avLst/>
          </a:prstGeom>
        </p:spPr>
      </p:pic>
      <p:sp>
        <p:nvSpPr>
          <p:cNvPr id="7" name="TextBox 6">
            <a:extLst>
              <a:ext uri="{FF2B5EF4-FFF2-40B4-BE49-F238E27FC236}">
                <a16:creationId xmlns:a16="http://schemas.microsoft.com/office/drawing/2014/main" id="{4A604793-0A3E-AA80-865F-44CC83D595EA}"/>
              </a:ext>
            </a:extLst>
          </p:cNvPr>
          <p:cNvSpPr txBox="1"/>
          <p:nvPr/>
        </p:nvSpPr>
        <p:spPr>
          <a:xfrm>
            <a:off x="2212731" y="3027692"/>
            <a:ext cx="8383551" cy="646331"/>
          </a:xfrm>
          <a:prstGeom prst="rect">
            <a:avLst/>
          </a:prstGeom>
          <a:noFill/>
        </p:spPr>
        <p:txBody>
          <a:bodyPr wrap="square" lIns="91440" tIns="45720" rIns="91440" bIns="45720" rtlCol="0" anchor="t">
            <a:spAutoFit/>
          </a:bodyPr>
          <a:lstStyle/>
          <a:p>
            <a:endParaRPr lang="en-US">
              <a:cs typeface="Calibri" panose="020F0502020204030204"/>
            </a:endParaRPr>
          </a:p>
          <a:p>
            <a:endParaRPr lang="en-US"/>
          </a:p>
        </p:txBody>
      </p:sp>
      <p:sp>
        <p:nvSpPr>
          <p:cNvPr id="11" name="Rectangle: Rounded Corners 10">
            <a:extLst>
              <a:ext uri="{FF2B5EF4-FFF2-40B4-BE49-F238E27FC236}">
                <a16:creationId xmlns:a16="http://schemas.microsoft.com/office/drawing/2014/main" id="{21086CC5-DA30-FB8B-5F35-D73736FBB57D}"/>
              </a:ext>
            </a:extLst>
          </p:cNvPr>
          <p:cNvSpPr/>
          <p:nvPr/>
        </p:nvSpPr>
        <p:spPr>
          <a:xfrm>
            <a:off x="9349137" y="1809425"/>
            <a:ext cx="2982199" cy="3729193"/>
          </a:xfrm>
          <a:prstGeom prst="roundRect">
            <a:avLst/>
          </a:prstGeom>
          <a:noFill/>
          <a:ln>
            <a:noFill/>
          </a:ln>
        </p:spPr>
        <p:style>
          <a:lnRef idx="2">
            <a:schemeClr val="accent5"/>
          </a:lnRef>
          <a:fillRef idx="1">
            <a:schemeClr val="lt1"/>
          </a:fillRef>
          <a:effectRef idx="0">
            <a:schemeClr val="accent5"/>
          </a:effectRef>
          <a:fontRef idx="minor">
            <a:schemeClr val="dk1"/>
          </a:fontRef>
        </p:style>
        <p:txBody>
          <a:bodyPr lIns="91440" tIns="45720" rIns="91440" bIns="45720" rtlCol="0" anchor="ctr"/>
          <a:lstStyle/>
          <a:p>
            <a:pPr algn="ctr"/>
            <a:r>
              <a:rPr lang="en-US" b="1" dirty="0">
                <a:solidFill>
                  <a:schemeClr val="tx1"/>
                </a:solidFill>
              </a:rPr>
              <a:t>To add an additional line, click the downward arrow, then click ‘Save to Cart and Add Another’.</a:t>
            </a:r>
            <a:endParaRPr lang="en-US" b="1" dirty="0">
              <a:solidFill>
                <a:schemeClr val="tx1"/>
              </a:solidFill>
              <a:cs typeface="Calibri"/>
            </a:endParaRPr>
          </a:p>
        </p:txBody>
      </p:sp>
      <p:cxnSp>
        <p:nvCxnSpPr>
          <p:cNvPr id="20" name="Straight Arrow Connector 19">
            <a:extLst>
              <a:ext uri="{FF2B5EF4-FFF2-40B4-BE49-F238E27FC236}">
                <a16:creationId xmlns:a16="http://schemas.microsoft.com/office/drawing/2014/main" id="{2F42664F-F65F-1C52-19BC-296D8BC2A53C}"/>
              </a:ext>
            </a:extLst>
          </p:cNvPr>
          <p:cNvCxnSpPr>
            <a:cxnSpLocks/>
          </p:cNvCxnSpPr>
          <p:nvPr/>
        </p:nvCxnSpPr>
        <p:spPr>
          <a:xfrm>
            <a:off x="8698914" y="3742105"/>
            <a:ext cx="0" cy="66081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BF00F905-4C49-46F9-A516-E3EA85179593}"/>
              </a:ext>
            </a:extLst>
          </p:cNvPr>
          <p:cNvCxnSpPr>
            <a:cxnSpLocks/>
          </p:cNvCxnSpPr>
          <p:nvPr/>
        </p:nvCxnSpPr>
        <p:spPr>
          <a:xfrm>
            <a:off x="7315200" y="4901546"/>
            <a:ext cx="648347"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01897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CC72129-D752-FBD6-1F9F-86AEF943C169}"/>
              </a:ext>
            </a:extLst>
          </p:cNvPr>
          <p:cNvPicPr>
            <a:picLocks noChangeAspect="1"/>
          </p:cNvPicPr>
          <p:nvPr/>
        </p:nvPicPr>
        <p:blipFill>
          <a:blip r:embed="rId2"/>
          <a:stretch>
            <a:fillRect/>
          </a:stretch>
        </p:blipFill>
        <p:spPr>
          <a:xfrm>
            <a:off x="937034" y="2121831"/>
            <a:ext cx="8755120" cy="3104379"/>
          </a:xfrm>
          <a:prstGeom prst="rect">
            <a:avLst/>
          </a:prstGeom>
        </p:spPr>
      </p:pic>
      <p:sp>
        <p:nvSpPr>
          <p:cNvPr id="2" name="Title 1">
            <a:extLst>
              <a:ext uri="{FF2B5EF4-FFF2-40B4-BE49-F238E27FC236}">
                <a16:creationId xmlns:a16="http://schemas.microsoft.com/office/drawing/2014/main" id="{433B946B-4278-4C62-BEC6-4EFEEDFE0990}"/>
              </a:ext>
            </a:extLst>
          </p:cNvPr>
          <p:cNvSpPr>
            <a:spLocks noGrp="1"/>
          </p:cNvSpPr>
          <p:nvPr>
            <p:ph type="title"/>
          </p:nvPr>
        </p:nvSpPr>
        <p:spPr>
          <a:xfrm>
            <a:off x="3116857" y="1118583"/>
            <a:ext cx="6575297" cy="739994"/>
          </a:xfrm>
        </p:spPr>
        <p:txBody>
          <a:bodyPr>
            <a:normAutofit fontScale="90000"/>
          </a:bodyPr>
          <a:lstStyle/>
          <a:p>
            <a:r>
              <a:rPr lang="en-US" sz="3200" b="1" dirty="0"/>
              <a:t>Creating a Service Request / Blanket Order</a:t>
            </a:r>
            <a:endParaRPr lang="en-US" dirty="0"/>
          </a:p>
        </p:txBody>
      </p:sp>
      <p:sp>
        <p:nvSpPr>
          <p:cNvPr id="5" name="Slide Number Placeholder 4">
            <a:extLst>
              <a:ext uri="{FF2B5EF4-FFF2-40B4-BE49-F238E27FC236}">
                <a16:creationId xmlns:a16="http://schemas.microsoft.com/office/drawing/2014/main" id="{5290F81B-650F-48F5-9E4F-75FF55BF8524}"/>
              </a:ext>
            </a:extLst>
          </p:cNvPr>
          <p:cNvSpPr>
            <a:spLocks noGrp="1"/>
          </p:cNvSpPr>
          <p:nvPr>
            <p:ph type="sldNum" sz="quarter" idx="12"/>
          </p:nvPr>
        </p:nvSpPr>
        <p:spPr/>
        <p:txBody>
          <a:bodyPr/>
          <a:lstStyle/>
          <a:p>
            <a:fld id="{6F4B39F4-6F38-4B25-A5A9-B96F76A427A3}" type="slidenum">
              <a:rPr lang="en-US" smtClean="0"/>
              <a:t>13</a:t>
            </a:fld>
            <a:endParaRPr lang="en-US" dirty="0"/>
          </a:p>
        </p:txBody>
      </p:sp>
      <p:pic>
        <p:nvPicPr>
          <p:cNvPr id="6" name="Picture 5">
            <a:extLst>
              <a:ext uri="{FF2B5EF4-FFF2-40B4-BE49-F238E27FC236}">
                <a16:creationId xmlns:a16="http://schemas.microsoft.com/office/drawing/2014/main" id="{8AC15184-DA43-F945-FE8B-FA642BE177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7019" y="657028"/>
            <a:ext cx="3811552" cy="381155"/>
          </a:xfrm>
          <a:prstGeom prst="rect">
            <a:avLst/>
          </a:prstGeom>
        </p:spPr>
      </p:pic>
      <p:sp>
        <p:nvSpPr>
          <p:cNvPr id="7" name="TextBox 6">
            <a:extLst>
              <a:ext uri="{FF2B5EF4-FFF2-40B4-BE49-F238E27FC236}">
                <a16:creationId xmlns:a16="http://schemas.microsoft.com/office/drawing/2014/main" id="{4A604793-0A3E-AA80-865F-44CC83D595EA}"/>
              </a:ext>
            </a:extLst>
          </p:cNvPr>
          <p:cNvSpPr txBox="1"/>
          <p:nvPr/>
        </p:nvSpPr>
        <p:spPr>
          <a:xfrm>
            <a:off x="1904224" y="3027690"/>
            <a:ext cx="8383551" cy="646331"/>
          </a:xfrm>
          <a:prstGeom prst="rect">
            <a:avLst/>
          </a:prstGeom>
          <a:noFill/>
        </p:spPr>
        <p:txBody>
          <a:bodyPr wrap="square" lIns="91440" tIns="45720" rIns="91440" bIns="45720" rtlCol="0" anchor="t">
            <a:spAutoFit/>
          </a:bodyPr>
          <a:lstStyle/>
          <a:p>
            <a:endParaRPr lang="en-US">
              <a:cs typeface="Calibri" panose="020F0502020204030204"/>
            </a:endParaRPr>
          </a:p>
          <a:p>
            <a:endParaRPr lang="en-US"/>
          </a:p>
        </p:txBody>
      </p:sp>
      <p:sp>
        <p:nvSpPr>
          <p:cNvPr id="11" name="Rectangle: Rounded Corners 10">
            <a:extLst>
              <a:ext uri="{FF2B5EF4-FFF2-40B4-BE49-F238E27FC236}">
                <a16:creationId xmlns:a16="http://schemas.microsoft.com/office/drawing/2014/main" id="{21086CC5-DA30-FB8B-5F35-D73736FBB57D}"/>
              </a:ext>
            </a:extLst>
          </p:cNvPr>
          <p:cNvSpPr/>
          <p:nvPr/>
        </p:nvSpPr>
        <p:spPr>
          <a:xfrm>
            <a:off x="9349137" y="1809425"/>
            <a:ext cx="2982199" cy="3729193"/>
          </a:xfrm>
          <a:prstGeom prst="roundRect">
            <a:avLst/>
          </a:prstGeom>
          <a:noFill/>
          <a:ln>
            <a:noFill/>
          </a:ln>
        </p:spPr>
        <p:style>
          <a:lnRef idx="2">
            <a:schemeClr val="accent5"/>
          </a:lnRef>
          <a:fillRef idx="1">
            <a:schemeClr val="lt1"/>
          </a:fillRef>
          <a:effectRef idx="0">
            <a:schemeClr val="accent5"/>
          </a:effectRef>
          <a:fontRef idx="minor">
            <a:schemeClr val="dk1"/>
          </a:fontRef>
        </p:style>
        <p:txBody>
          <a:bodyPr lIns="91440" tIns="45720" rIns="91440" bIns="45720" rtlCol="0" anchor="ctr"/>
          <a:lstStyle/>
          <a:p>
            <a:pPr algn="ctr"/>
            <a:r>
              <a:rPr lang="en-US" b="1" dirty="0">
                <a:solidFill>
                  <a:schemeClr val="tx1"/>
                </a:solidFill>
              </a:rPr>
              <a:t>The Instructions page appears again. Click ‘Next’.</a:t>
            </a:r>
            <a:endParaRPr lang="en-US" b="1" dirty="0">
              <a:solidFill>
                <a:schemeClr val="tx1"/>
              </a:solidFill>
              <a:cs typeface="Calibri"/>
            </a:endParaRPr>
          </a:p>
        </p:txBody>
      </p:sp>
      <p:cxnSp>
        <p:nvCxnSpPr>
          <p:cNvPr id="20" name="Straight Arrow Connector 19">
            <a:extLst>
              <a:ext uri="{FF2B5EF4-FFF2-40B4-BE49-F238E27FC236}">
                <a16:creationId xmlns:a16="http://schemas.microsoft.com/office/drawing/2014/main" id="{2F42664F-F65F-1C52-19BC-296D8BC2A53C}"/>
              </a:ext>
            </a:extLst>
          </p:cNvPr>
          <p:cNvCxnSpPr>
            <a:cxnSpLocks/>
          </p:cNvCxnSpPr>
          <p:nvPr/>
        </p:nvCxnSpPr>
        <p:spPr>
          <a:xfrm>
            <a:off x="8982999" y="4190260"/>
            <a:ext cx="0" cy="58551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68713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143633C-D6C5-E457-F538-1516E359D3C6}"/>
              </a:ext>
            </a:extLst>
          </p:cNvPr>
          <p:cNvPicPr>
            <a:picLocks noChangeAspect="1"/>
          </p:cNvPicPr>
          <p:nvPr/>
        </p:nvPicPr>
        <p:blipFill>
          <a:blip r:embed="rId2"/>
          <a:stretch>
            <a:fillRect/>
          </a:stretch>
        </p:blipFill>
        <p:spPr>
          <a:xfrm>
            <a:off x="379837" y="1855915"/>
            <a:ext cx="9037467" cy="3231942"/>
          </a:xfrm>
          <a:prstGeom prst="rect">
            <a:avLst/>
          </a:prstGeom>
        </p:spPr>
      </p:pic>
      <p:sp>
        <p:nvSpPr>
          <p:cNvPr id="2" name="Title 1">
            <a:extLst>
              <a:ext uri="{FF2B5EF4-FFF2-40B4-BE49-F238E27FC236}">
                <a16:creationId xmlns:a16="http://schemas.microsoft.com/office/drawing/2014/main" id="{433B946B-4278-4C62-BEC6-4EFEEDFE0990}"/>
              </a:ext>
            </a:extLst>
          </p:cNvPr>
          <p:cNvSpPr>
            <a:spLocks noGrp="1"/>
          </p:cNvSpPr>
          <p:nvPr>
            <p:ph type="title"/>
          </p:nvPr>
        </p:nvSpPr>
        <p:spPr>
          <a:xfrm>
            <a:off x="3116857" y="1118583"/>
            <a:ext cx="6575297" cy="739994"/>
          </a:xfrm>
        </p:spPr>
        <p:txBody>
          <a:bodyPr>
            <a:normAutofit fontScale="90000"/>
          </a:bodyPr>
          <a:lstStyle/>
          <a:p>
            <a:r>
              <a:rPr lang="en-US" sz="3200" b="1" dirty="0"/>
              <a:t>Creating a Service Request / Blanket Order</a:t>
            </a:r>
            <a:endParaRPr lang="en-US" dirty="0"/>
          </a:p>
        </p:txBody>
      </p:sp>
      <p:sp>
        <p:nvSpPr>
          <p:cNvPr id="5" name="Slide Number Placeholder 4">
            <a:extLst>
              <a:ext uri="{FF2B5EF4-FFF2-40B4-BE49-F238E27FC236}">
                <a16:creationId xmlns:a16="http://schemas.microsoft.com/office/drawing/2014/main" id="{5290F81B-650F-48F5-9E4F-75FF55BF8524}"/>
              </a:ext>
            </a:extLst>
          </p:cNvPr>
          <p:cNvSpPr>
            <a:spLocks noGrp="1"/>
          </p:cNvSpPr>
          <p:nvPr>
            <p:ph type="sldNum" sz="quarter" idx="12"/>
          </p:nvPr>
        </p:nvSpPr>
        <p:spPr/>
        <p:txBody>
          <a:bodyPr/>
          <a:lstStyle/>
          <a:p>
            <a:fld id="{6F4B39F4-6F38-4B25-A5A9-B96F76A427A3}" type="slidenum">
              <a:rPr lang="en-US" smtClean="0"/>
              <a:t>14</a:t>
            </a:fld>
            <a:endParaRPr lang="en-US" dirty="0"/>
          </a:p>
        </p:txBody>
      </p:sp>
      <p:pic>
        <p:nvPicPr>
          <p:cNvPr id="6" name="Picture 5">
            <a:extLst>
              <a:ext uri="{FF2B5EF4-FFF2-40B4-BE49-F238E27FC236}">
                <a16:creationId xmlns:a16="http://schemas.microsoft.com/office/drawing/2014/main" id="{8AC15184-DA43-F945-FE8B-FA642BE177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7019" y="657028"/>
            <a:ext cx="3811552" cy="381155"/>
          </a:xfrm>
          <a:prstGeom prst="rect">
            <a:avLst/>
          </a:prstGeom>
        </p:spPr>
      </p:pic>
      <p:sp>
        <p:nvSpPr>
          <p:cNvPr id="7" name="TextBox 6">
            <a:extLst>
              <a:ext uri="{FF2B5EF4-FFF2-40B4-BE49-F238E27FC236}">
                <a16:creationId xmlns:a16="http://schemas.microsoft.com/office/drawing/2014/main" id="{4A604793-0A3E-AA80-865F-44CC83D595EA}"/>
              </a:ext>
            </a:extLst>
          </p:cNvPr>
          <p:cNvSpPr txBox="1"/>
          <p:nvPr/>
        </p:nvSpPr>
        <p:spPr>
          <a:xfrm>
            <a:off x="1904224" y="3027690"/>
            <a:ext cx="8383551" cy="646331"/>
          </a:xfrm>
          <a:prstGeom prst="rect">
            <a:avLst/>
          </a:prstGeom>
          <a:noFill/>
        </p:spPr>
        <p:txBody>
          <a:bodyPr wrap="square" lIns="91440" tIns="45720" rIns="91440" bIns="45720" rtlCol="0" anchor="t">
            <a:spAutoFit/>
          </a:bodyPr>
          <a:lstStyle/>
          <a:p>
            <a:endParaRPr lang="en-US">
              <a:cs typeface="Calibri" panose="020F0502020204030204"/>
            </a:endParaRPr>
          </a:p>
          <a:p>
            <a:endParaRPr lang="en-US"/>
          </a:p>
        </p:txBody>
      </p:sp>
      <p:sp>
        <p:nvSpPr>
          <p:cNvPr id="11" name="Rectangle: Rounded Corners 10">
            <a:extLst>
              <a:ext uri="{FF2B5EF4-FFF2-40B4-BE49-F238E27FC236}">
                <a16:creationId xmlns:a16="http://schemas.microsoft.com/office/drawing/2014/main" id="{21086CC5-DA30-FB8B-5F35-D73736FBB57D}"/>
              </a:ext>
            </a:extLst>
          </p:cNvPr>
          <p:cNvSpPr/>
          <p:nvPr/>
        </p:nvSpPr>
        <p:spPr>
          <a:xfrm>
            <a:off x="9349137" y="1809425"/>
            <a:ext cx="2982199" cy="3729193"/>
          </a:xfrm>
          <a:prstGeom prst="roundRect">
            <a:avLst/>
          </a:prstGeom>
          <a:noFill/>
          <a:ln>
            <a:noFill/>
          </a:ln>
        </p:spPr>
        <p:style>
          <a:lnRef idx="2">
            <a:schemeClr val="accent5"/>
          </a:lnRef>
          <a:fillRef idx="1">
            <a:schemeClr val="lt1"/>
          </a:fillRef>
          <a:effectRef idx="0">
            <a:schemeClr val="accent5"/>
          </a:effectRef>
          <a:fontRef idx="minor">
            <a:schemeClr val="dk1"/>
          </a:fontRef>
        </p:style>
        <p:txBody>
          <a:bodyPr lIns="91440" tIns="45720" rIns="91440" bIns="45720" rtlCol="0" anchor="ctr"/>
          <a:lstStyle/>
          <a:p>
            <a:pPr algn="ctr"/>
            <a:r>
              <a:rPr lang="en-US" b="1" dirty="0">
                <a:solidFill>
                  <a:schemeClr val="tx1"/>
                </a:solidFill>
              </a:rPr>
              <a:t>The Details page appears again. The Form Name will be the name of the corresponding line on the PO, so update it accordingly. Click ‘Next’.</a:t>
            </a:r>
          </a:p>
          <a:p>
            <a:pPr algn="ctr"/>
            <a:endParaRPr lang="en-US" b="1" dirty="0">
              <a:solidFill>
                <a:schemeClr val="tx1"/>
              </a:solidFill>
            </a:endParaRPr>
          </a:p>
          <a:p>
            <a:pPr algn="ctr"/>
            <a:r>
              <a:rPr lang="en-US" b="1" dirty="0">
                <a:solidFill>
                  <a:srgbClr val="FF0000"/>
                </a:solidFill>
              </a:rPr>
              <a:t>NOTE: This form/line name MUST be distinct from all other line names for this order. </a:t>
            </a:r>
            <a:endParaRPr lang="en-US" b="1" dirty="0">
              <a:solidFill>
                <a:srgbClr val="FF0000"/>
              </a:solidFill>
              <a:cs typeface="Calibri"/>
            </a:endParaRPr>
          </a:p>
        </p:txBody>
      </p:sp>
      <p:cxnSp>
        <p:nvCxnSpPr>
          <p:cNvPr id="20" name="Straight Arrow Connector 19">
            <a:extLst>
              <a:ext uri="{FF2B5EF4-FFF2-40B4-BE49-F238E27FC236}">
                <a16:creationId xmlns:a16="http://schemas.microsoft.com/office/drawing/2014/main" id="{2F42664F-F65F-1C52-19BC-296D8BC2A53C}"/>
              </a:ext>
            </a:extLst>
          </p:cNvPr>
          <p:cNvCxnSpPr>
            <a:cxnSpLocks/>
          </p:cNvCxnSpPr>
          <p:nvPr/>
        </p:nvCxnSpPr>
        <p:spPr>
          <a:xfrm>
            <a:off x="8982999" y="3986073"/>
            <a:ext cx="0" cy="58551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4120D856-7B4A-42CD-B323-D786DEF322C6}"/>
              </a:ext>
            </a:extLst>
          </p:cNvPr>
          <p:cNvCxnSpPr>
            <a:cxnSpLocks/>
          </p:cNvCxnSpPr>
          <p:nvPr/>
        </p:nvCxnSpPr>
        <p:spPr>
          <a:xfrm flipH="1">
            <a:off x="5513309" y="3345547"/>
            <a:ext cx="878612"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6333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1014A47-4FB1-1687-346F-EDC161AB2831}"/>
              </a:ext>
            </a:extLst>
          </p:cNvPr>
          <p:cNvPicPr>
            <a:picLocks noChangeAspect="1"/>
          </p:cNvPicPr>
          <p:nvPr/>
        </p:nvPicPr>
        <p:blipFill>
          <a:blip r:embed="rId2"/>
          <a:stretch>
            <a:fillRect/>
          </a:stretch>
        </p:blipFill>
        <p:spPr>
          <a:xfrm>
            <a:off x="327583" y="1772248"/>
            <a:ext cx="9141975" cy="3803546"/>
          </a:xfrm>
          <a:prstGeom prst="rect">
            <a:avLst/>
          </a:prstGeom>
        </p:spPr>
      </p:pic>
      <p:sp>
        <p:nvSpPr>
          <p:cNvPr id="2" name="Title 1">
            <a:extLst>
              <a:ext uri="{FF2B5EF4-FFF2-40B4-BE49-F238E27FC236}">
                <a16:creationId xmlns:a16="http://schemas.microsoft.com/office/drawing/2014/main" id="{433B946B-4278-4C62-BEC6-4EFEEDFE0990}"/>
              </a:ext>
            </a:extLst>
          </p:cNvPr>
          <p:cNvSpPr>
            <a:spLocks noGrp="1"/>
          </p:cNvSpPr>
          <p:nvPr>
            <p:ph type="title"/>
          </p:nvPr>
        </p:nvSpPr>
        <p:spPr>
          <a:xfrm>
            <a:off x="3116857" y="1118583"/>
            <a:ext cx="6575297" cy="739994"/>
          </a:xfrm>
        </p:spPr>
        <p:txBody>
          <a:bodyPr>
            <a:normAutofit fontScale="90000"/>
          </a:bodyPr>
          <a:lstStyle/>
          <a:p>
            <a:r>
              <a:rPr lang="en-US" sz="3200" b="1" dirty="0"/>
              <a:t>Creating a Service Request / Blanket Order</a:t>
            </a:r>
            <a:endParaRPr lang="en-US" dirty="0"/>
          </a:p>
        </p:txBody>
      </p:sp>
      <p:sp>
        <p:nvSpPr>
          <p:cNvPr id="5" name="Slide Number Placeholder 4">
            <a:extLst>
              <a:ext uri="{FF2B5EF4-FFF2-40B4-BE49-F238E27FC236}">
                <a16:creationId xmlns:a16="http://schemas.microsoft.com/office/drawing/2014/main" id="{5290F81B-650F-48F5-9E4F-75FF55BF8524}"/>
              </a:ext>
            </a:extLst>
          </p:cNvPr>
          <p:cNvSpPr>
            <a:spLocks noGrp="1"/>
          </p:cNvSpPr>
          <p:nvPr>
            <p:ph type="sldNum" sz="quarter" idx="12"/>
          </p:nvPr>
        </p:nvSpPr>
        <p:spPr/>
        <p:txBody>
          <a:bodyPr/>
          <a:lstStyle/>
          <a:p>
            <a:fld id="{6F4B39F4-6F38-4B25-A5A9-B96F76A427A3}" type="slidenum">
              <a:rPr lang="en-US" smtClean="0"/>
              <a:t>15</a:t>
            </a:fld>
            <a:endParaRPr lang="en-US" dirty="0"/>
          </a:p>
        </p:txBody>
      </p:sp>
      <p:pic>
        <p:nvPicPr>
          <p:cNvPr id="6" name="Picture 5">
            <a:extLst>
              <a:ext uri="{FF2B5EF4-FFF2-40B4-BE49-F238E27FC236}">
                <a16:creationId xmlns:a16="http://schemas.microsoft.com/office/drawing/2014/main" id="{8AC15184-DA43-F945-FE8B-FA642BE177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7019" y="657028"/>
            <a:ext cx="3811552" cy="381155"/>
          </a:xfrm>
          <a:prstGeom prst="rect">
            <a:avLst/>
          </a:prstGeom>
        </p:spPr>
      </p:pic>
      <p:sp>
        <p:nvSpPr>
          <p:cNvPr id="7" name="TextBox 6">
            <a:extLst>
              <a:ext uri="{FF2B5EF4-FFF2-40B4-BE49-F238E27FC236}">
                <a16:creationId xmlns:a16="http://schemas.microsoft.com/office/drawing/2014/main" id="{4A604793-0A3E-AA80-865F-44CC83D595EA}"/>
              </a:ext>
            </a:extLst>
          </p:cNvPr>
          <p:cNvSpPr txBox="1"/>
          <p:nvPr/>
        </p:nvSpPr>
        <p:spPr>
          <a:xfrm>
            <a:off x="1904224" y="3027690"/>
            <a:ext cx="8383551" cy="646331"/>
          </a:xfrm>
          <a:prstGeom prst="rect">
            <a:avLst/>
          </a:prstGeom>
          <a:noFill/>
        </p:spPr>
        <p:txBody>
          <a:bodyPr wrap="square" lIns="91440" tIns="45720" rIns="91440" bIns="45720" rtlCol="0" anchor="t">
            <a:spAutoFit/>
          </a:bodyPr>
          <a:lstStyle/>
          <a:p>
            <a:endParaRPr lang="en-US">
              <a:cs typeface="Calibri" panose="020F0502020204030204"/>
            </a:endParaRPr>
          </a:p>
          <a:p>
            <a:endParaRPr lang="en-US"/>
          </a:p>
        </p:txBody>
      </p:sp>
      <p:sp>
        <p:nvSpPr>
          <p:cNvPr id="11" name="Rectangle: Rounded Corners 10">
            <a:extLst>
              <a:ext uri="{FF2B5EF4-FFF2-40B4-BE49-F238E27FC236}">
                <a16:creationId xmlns:a16="http://schemas.microsoft.com/office/drawing/2014/main" id="{21086CC5-DA30-FB8B-5F35-D73736FBB57D}"/>
              </a:ext>
            </a:extLst>
          </p:cNvPr>
          <p:cNvSpPr/>
          <p:nvPr/>
        </p:nvSpPr>
        <p:spPr>
          <a:xfrm>
            <a:off x="9349137" y="1809425"/>
            <a:ext cx="2982199" cy="3729193"/>
          </a:xfrm>
          <a:prstGeom prst="roundRect">
            <a:avLst/>
          </a:prstGeom>
          <a:noFill/>
          <a:ln>
            <a:noFill/>
          </a:ln>
        </p:spPr>
        <p:style>
          <a:lnRef idx="2">
            <a:schemeClr val="accent5"/>
          </a:lnRef>
          <a:fillRef idx="1">
            <a:schemeClr val="lt1"/>
          </a:fillRef>
          <a:effectRef idx="0">
            <a:schemeClr val="accent5"/>
          </a:effectRef>
          <a:fontRef idx="minor">
            <a:schemeClr val="dk1"/>
          </a:fontRef>
        </p:style>
        <p:txBody>
          <a:bodyPr lIns="91440" tIns="45720" rIns="91440" bIns="45720" rtlCol="0" anchor="ctr"/>
          <a:lstStyle/>
          <a:p>
            <a:pPr algn="ctr"/>
            <a:r>
              <a:rPr lang="en-US" b="1" dirty="0">
                <a:solidFill>
                  <a:schemeClr val="tx1"/>
                </a:solidFill>
              </a:rPr>
              <a:t>The Suppliers page appears again. You can not submit requisitions for multiple suppliers at once, so click ‘Next’.</a:t>
            </a:r>
            <a:endParaRPr lang="en-US" b="1" dirty="0">
              <a:solidFill>
                <a:srgbClr val="FF0000"/>
              </a:solidFill>
              <a:cs typeface="Calibri"/>
            </a:endParaRPr>
          </a:p>
        </p:txBody>
      </p:sp>
      <p:cxnSp>
        <p:nvCxnSpPr>
          <p:cNvPr id="20" name="Straight Arrow Connector 19">
            <a:extLst>
              <a:ext uri="{FF2B5EF4-FFF2-40B4-BE49-F238E27FC236}">
                <a16:creationId xmlns:a16="http://schemas.microsoft.com/office/drawing/2014/main" id="{2F42664F-F65F-1C52-19BC-296D8BC2A53C}"/>
              </a:ext>
            </a:extLst>
          </p:cNvPr>
          <p:cNvCxnSpPr>
            <a:cxnSpLocks/>
          </p:cNvCxnSpPr>
          <p:nvPr/>
        </p:nvCxnSpPr>
        <p:spPr>
          <a:xfrm>
            <a:off x="9018509" y="4465467"/>
            <a:ext cx="0" cy="58551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09871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627647F-9853-6E85-674D-D79F501BF388}"/>
              </a:ext>
            </a:extLst>
          </p:cNvPr>
          <p:cNvPicPr>
            <a:picLocks noChangeAspect="1"/>
          </p:cNvPicPr>
          <p:nvPr/>
        </p:nvPicPr>
        <p:blipFill>
          <a:blip r:embed="rId2"/>
          <a:stretch>
            <a:fillRect/>
          </a:stretch>
        </p:blipFill>
        <p:spPr>
          <a:xfrm>
            <a:off x="958787" y="1676117"/>
            <a:ext cx="6195965" cy="5045358"/>
          </a:xfrm>
          <a:prstGeom prst="rect">
            <a:avLst/>
          </a:prstGeom>
        </p:spPr>
      </p:pic>
      <p:sp>
        <p:nvSpPr>
          <p:cNvPr id="2" name="Title 1">
            <a:extLst>
              <a:ext uri="{FF2B5EF4-FFF2-40B4-BE49-F238E27FC236}">
                <a16:creationId xmlns:a16="http://schemas.microsoft.com/office/drawing/2014/main" id="{433B946B-4278-4C62-BEC6-4EFEEDFE0990}"/>
              </a:ext>
            </a:extLst>
          </p:cNvPr>
          <p:cNvSpPr>
            <a:spLocks noGrp="1"/>
          </p:cNvSpPr>
          <p:nvPr>
            <p:ph type="title"/>
          </p:nvPr>
        </p:nvSpPr>
        <p:spPr>
          <a:xfrm>
            <a:off x="3116857" y="1118583"/>
            <a:ext cx="6575297" cy="739994"/>
          </a:xfrm>
        </p:spPr>
        <p:txBody>
          <a:bodyPr>
            <a:normAutofit fontScale="90000"/>
          </a:bodyPr>
          <a:lstStyle/>
          <a:p>
            <a:r>
              <a:rPr lang="en-US" sz="3200" b="1" dirty="0"/>
              <a:t>Creating a Service Request / Blanket Order</a:t>
            </a:r>
            <a:endParaRPr lang="en-US" dirty="0"/>
          </a:p>
        </p:txBody>
      </p:sp>
      <p:sp>
        <p:nvSpPr>
          <p:cNvPr id="5" name="Slide Number Placeholder 4">
            <a:extLst>
              <a:ext uri="{FF2B5EF4-FFF2-40B4-BE49-F238E27FC236}">
                <a16:creationId xmlns:a16="http://schemas.microsoft.com/office/drawing/2014/main" id="{5290F81B-650F-48F5-9E4F-75FF55BF8524}"/>
              </a:ext>
            </a:extLst>
          </p:cNvPr>
          <p:cNvSpPr>
            <a:spLocks noGrp="1"/>
          </p:cNvSpPr>
          <p:nvPr>
            <p:ph type="sldNum" sz="quarter" idx="12"/>
          </p:nvPr>
        </p:nvSpPr>
        <p:spPr/>
        <p:txBody>
          <a:bodyPr/>
          <a:lstStyle/>
          <a:p>
            <a:fld id="{6F4B39F4-6F38-4B25-A5A9-B96F76A427A3}" type="slidenum">
              <a:rPr lang="en-US" smtClean="0"/>
              <a:t>16</a:t>
            </a:fld>
            <a:endParaRPr lang="en-US" dirty="0"/>
          </a:p>
        </p:txBody>
      </p:sp>
      <p:pic>
        <p:nvPicPr>
          <p:cNvPr id="6" name="Picture 5">
            <a:extLst>
              <a:ext uri="{FF2B5EF4-FFF2-40B4-BE49-F238E27FC236}">
                <a16:creationId xmlns:a16="http://schemas.microsoft.com/office/drawing/2014/main" id="{8AC15184-DA43-F945-FE8B-FA642BE177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7019" y="657028"/>
            <a:ext cx="3811552" cy="381155"/>
          </a:xfrm>
          <a:prstGeom prst="rect">
            <a:avLst/>
          </a:prstGeom>
        </p:spPr>
      </p:pic>
      <p:sp>
        <p:nvSpPr>
          <p:cNvPr id="7" name="TextBox 6">
            <a:extLst>
              <a:ext uri="{FF2B5EF4-FFF2-40B4-BE49-F238E27FC236}">
                <a16:creationId xmlns:a16="http://schemas.microsoft.com/office/drawing/2014/main" id="{4A604793-0A3E-AA80-865F-44CC83D595EA}"/>
              </a:ext>
            </a:extLst>
          </p:cNvPr>
          <p:cNvSpPr txBox="1"/>
          <p:nvPr/>
        </p:nvSpPr>
        <p:spPr>
          <a:xfrm>
            <a:off x="1904224" y="3027690"/>
            <a:ext cx="8383551" cy="646331"/>
          </a:xfrm>
          <a:prstGeom prst="rect">
            <a:avLst/>
          </a:prstGeom>
          <a:noFill/>
        </p:spPr>
        <p:txBody>
          <a:bodyPr wrap="square" lIns="91440" tIns="45720" rIns="91440" bIns="45720" rtlCol="0" anchor="t">
            <a:spAutoFit/>
          </a:bodyPr>
          <a:lstStyle/>
          <a:p>
            <a:endParaRPr lang="en-US">
              <a:cs typeface="Calibri" panose="020F0502020204030204"/>
            </a:endParaRPr>
          </a:p>
          <a:p>
            <a:endParaRPr lang="en-US"/>
          </a:p>
        </p:txBody>
      </p:sp>
      <p:sp>
        <p:nvSpPr>
          <p:cNvPr id="11" name="Rectangle: Rounded Corners 10">
            <a:extLst>
              <a:ext uri="{FF2B5EF4-FFF2-40B4-BE49-F238E27FC236}">
                <a16:creationId xmlns:a16="http://schemas.microsoft.com/office/drawing/2014/main" id="{21086CC5-DA30-FB8B-5F35-D73736FBB57D}"/>
              </a:ext>
            </a:extLst>
          </p:cNvPr>
          <p:cNvSpPr/>
          <p:nvPr/>
        </p:nvSpPr>
        <p:spPr>
          <a:xfrm>
            <a:off x="7291967" y="1827382"/>
            <a:ext cx="4800373" cy="4174065"/>
          </a:xfrm>
          <a:prstGeom prst="roundRect">
            <a:avLst/>
          </a:prstGeom>
          <a:noFill/>
          <a:ln>
            <a:noFill/>
          </a:ln>
        </p:spPr>
        <p:style>
          <a:lnRef idx="2">
            <a:schemeClr val="accent5"/>
          </a:lnRef>
          <a:fillRef idx="1">
            <a:schemeClr val="lt1"/>
          </a:fillRef>
          <a:effectRef idx="0">
            <a:schemeClr val="accent5"/>
          </a:effectRef>
          <a:fontRef idx="minor">
            <a:schemeClr val="dk1"/>
          </a:fontRef>
        </p:style>
        <p:txBody>
          <a:bodyPr lIns="91440" tIns="45720" rIns="91440" bIns="45720" rtlCol="0" anchor="ctr"/>
          <a:lstStyle/>
          <a:p>
            <a:pPr algn="ctr"/>
            <a:r>
              <a:rPr lang="en-US" b="1" dirty="0">
                <a:solidFill>
                  <a:schemeClr val="tx1"/>
                </a:solidFill>
              </a:rPr>
              <a:t>The Form Fields page appears again. Notice that all the information input for the first line appears here as well. None of these sections are required to be unique, but you may change them as needed. When all fields reflect the intended information for the additional line, click ‘Next’.</a:t>
            </a:r>
          </a:p>
          <a:p>
            <a:pPr algn="ctr"/>
            <a:endParaRPr lang="en-US" b="1" dirty="0">
              <a:solidFill>
                <a:schemeClr val="tx1"/>
              </a:solidFill>
              <a:cs typeface="Calibri"/>
            </a:endParaRPr>
          </a:p>
          <a:p>
            <a:pPr algn="ctr"/>
            <a:r>
              <a:rPr lang="en-US" b="1" dirty="0">
                <a:solidFill>
                  <a:srgbClr val="FF0000"/>
                </a:solidFill>
                <a:cs typeface="Calibri"/>
              </a:rPr>
              <a:t>NOTE: Different form types can not be mixed on a single requisition. Do not attempt to change the second line to a Blanket Order or Vice Versa.</a:t>
            </a:r>
          </a:p>
        </p:txBody>
      </p:sp>
      <p:cxnSp>
        <p:nvCxnSpPr>
          <p:cNvPr id="20" name="Straight Arrow Connector 19">
            <a:extLst>
              <a:ext uri="{FF2B5EF4-FFF2-40B4-BE49-F238E27FC236}">
                <a16:creationId xmlns:a16="http://schemas.microsoft.com/office/drawing/2014/main" id="{2F42664F-F65F-1C52-19BC-296D8BC2A53C}"/>
              </a:ext>
            </a:extLst>
          </p:cNvPr>
          <p:cNvCxnSpPr>
            <a:cxnSpLocks/>
          </p:cNvCxnSpPr>
          <p:nvPr/>
        </p:nvCxnSpPr>
        <p:spPr>
          <a:xfrm>
            <a:off x="6843480" y="5953394"/>
            <a:ext cx="0" cy="58551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78028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30D74AA-51A6-D716-C7C6-76332EE87F55}"/>
              </a:ext>
            </a:extLst>
          </p:cNvPr>
          <p:cNvPicPr>
            <a:picLocks noChangeAspect="1"/>
          </p:cNvPicPr>
          <p:nvPr/>
        </p:nvPicPr>
        <p:blipFill>
          <a:blip r:embed="rId2"/>
          <a:stretch>
            <a:fillRect/>
          </a:stretch>
        </p:blipFill>
        <p:spPr>
          <a:xfrm>
            <a:off x="477677" y="1913580"/>
            <a:ext cx="9038490" cy="3520885"/>
          </a:xfrm>
          <a:prstGeom prst="rect">
            <a:avLst/>
          </a:prstGeom>
        </p:spPr>
      </p:pic>
      <p:sp>
        <p:nvSpPr>
          <p:cNvPr id="2" name="Title 1">
            <a:extLst>
              <a:ext uri="{FF2B5EF4-FFF2-40B4-BE49-F238E27FC236}">
                <a16:creationId xmlns:a16="http://schemas.microsoft.com/office/drawing/2014/main" id="{433B946B-4278-4C62-BEC6-4EFEEDFE0990}"/>
              </a:ext>
            </a:extLst>
          </p:cNvPr>
          <p:cNvSpPr>
            <a:spLocks noGrp="1"/>
          </p:cNvSpPr>
          <p:nvPr>
            <p:ph type="title"/>
          </p:nvPr>
        </p:nvSpPr>
        <p:spPr>
          <a:xfrm>
            <a:off x="3116857" y="1118583"/>
            <a:ext cx="6575297" cy="739994"/>
          </a:xfrm>
        </p:spPr>
        <p:txBody>
          <a:bodyPr>
            <a:normAutofit fontScale="90000"/>
          </a:bodyPr>
          <a:lstStyle/>
          <a:p>
            <a:r>
              <a:rPr lang="en-US" sz="3200" b="1" dirty="0"/>
              <a:t>Creating a Service Request / Blanket Order</a:t>
            </a:r>
            <a:endParaRPr lang="en-US" dirty="0"/>
          </a:p>
        </p:txBody>
      </p:sp>
      <p:sp>
        <p:nvSpPr>
          <p:cNvPr id="5" name="Slide Number Placeholder 4">
            <a:extLst>
              <a:ext uri="{FF2B5EF4-FFF2-40B4-BE49-F238E27FC236}">
                <a16:creationId xmlns:a16="http://schemas.microsoft.com/office/drawing/2014/main" id="{5290F81B-650F-48F5-9E4F-75FF55BF8524}"/>
              </a:ext>
            </a:extLst>
          </p:cNvPr>
          <p:cNvSpPr>
            <a:spLocks noGrp="1"/>
          </p:cNvSpPr>
          <p:nvPr>
            <p:ph type="sldNum" sz="quarter" idx="12"/>
          </p:nvPr>
        </p:nvSpPr>
        <p:spPr/>
        <p:txBody>
          <a:bodyPr/>
          <a:lstStyle/>
          <a:p>
            <a:fld id="{6F4B39F4-6F38-4B25-A5A9-B96F76A427A3}" type="slidenum">
              <a:rPr lang="en-US" smtClean="0"/>
              <a:t>17</a:t>
            </a:fld>
            <a:endParaRPr lang="en-US"/>
          </a:p>
        </p:txBody>
      </p:sp>
      <p:pic>
        <p:nvPicPr>
          <p:cNvPr id="6" name="Picture 5">
            <a:extLst>
              <a:ext uri="{FF2B5EF4-FFF2-40B4-BE49-F238E27FC236}">
                <a16:creationId xmlns:a16="http://schemas.microsoft.com/office/drawing/2014/main" id="{8AC15184-DA43-F945-FE8B-FA642BE177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7019" y="657028"/>
            <a:ext cx="3811552" cy="381155"/>
          </a:xfrm>
          <a:prstGeom prst="rect">
            <a:avLst/>
          </a:prstGeom>
        </p:spPr>
      </p:pic>
      <p:sp>
        <p:nvSpPr>
          <p:cNvPr id="7" name="TextBox 6">
            <a:extLst>
              <a:ext uri="{FF2B5EF4-FFF2-40B4-BE49-F238E27FC236}">
                <a16:creationId xmlns:a16="http://schemas.microsoft.com/office/drawing/2014/main" id="{4A604793-0A3E-AA80-865F-44CC83D595EA}"/>
              </a:ext>
            </a:extLst>
          </p:cNvPr>
          <p:cNvSpPr txBox="1"/>
          <p:nvPr/>
        </p:nvSpPr>
        <p:spPr>
          <a:xfrm>
            <a:off x="2212731" y="3027692"/>
            <a:ext cx="8383551" cy="646331"/>
          </a:xfrm>
          <a:prstGeom prst="rect">
            <a:avLst/>
          </a:prstGeom>
          <a:noFill/>
        </p:spPr>
        <p:txBody>
          <a:bodyPr wrap="square" lIns="91440" tIns="45720" rIns="91440" bIns="45720" rtlCol="0" anchor="t">
            <a:spAutoFit/>
          </a:bodyPr>
          <a:lstStyle/>
          <a:p>
            <a:endParaRPr lang="en-US">
              <a:cs typeface="Calibri" panose="020F0502020204030204"/>
            </a:endParaRPr>
          </a:p>
          <a:p>
            <a:endParaRPr lang="en-US"/>
          </a:p>
        </p:txBody>
      </p:sp>
      <p:sp>
        <p:nvSpPr>
          <p:cNvPr id="11" name="Rectangle: Rounded Corners 10">
            <a:extLst>
              <a:ext uri="{FF2B5EF4-FFF2-40B4-BE49-F238E27FC236}">
                <a16:creationId xmlns:a16="http://schemas.microsoft.com/office/drawing/2014/main" id="{21086CC5-DA30-FB8B-5F35-D73736FBB57D}"/>
              </a:ext>
            </a:extLst>
          </p:cNvPr>
          <p:cNvSpPr/>
          <p:nvPr/>
        </p:nvSpPr>
        <p:spPr>
          <a:xfrm>
            <a:off x="9349137" y="1809425"/>
            <a:ext cx="2982199" cy="3729193"/>
          </a:xfrm>
          <a:prstGeom prst="roundRect">
            <a:avLst/>
          </a:prstGeom>
          <a:noFill/>
          <a:ln>
            <a:noFill/>
          </a:ln>
        </p:spPr>
        <p:style>
          <a:lnRef idx="2">
            <a:schemeClr val="accent5"/>
          </a:lnRef>
          <a:fillRef idx="1">
            <a:schemeClr val="lt1"/>
          </a:fillRef>
          <a:effectRef idx="0">
            <a:schemeClr val="accent5"/>
          </a:effectRef>
          <a:fontRef idx="minor">
            <a:schemeClr val="dk1"/>
          </a:fontRef>
        </p:style>
        <p:txBody>
          <a:bodyPr lIns="91440" tIns="45720" rIns="91440" bIns="45720" rtlCol="0" anchor="ctr"/>
          <a:lstStyle/>
          <a:p>
            <a:pPr algn="ctr"/>
            <a:r>
              <a:rPr lang="en-US" b="1" dirty="0">
                <a:solidFill>
                  <a:schemeClr val="tx1"/>
                </a:solidFill>
              </a:rPr>
              <a:t>If all pages are complete, and no more lines are needed, click ‘Add and go to Cart’.</a:t>
            </a:r>
          </a:p>
          <a:p>
            <a:pPr algn="ctr"/>
            <a:endParaRPr lang="en-US" b="1" dirty="0">
              <a:solidFill>
                <a:schemeClr val="tx1"/>
              </a:solidFill>
              <a:cs typeface="Calibri"/>
            </a:endParaRPr>
          </a:p>
          <a:p>
            <a:pPr algn="ctr"/>
            <a:r>
              <a:rPr lang="en-US" b="1" dirty="0">
                <a:solidFill>
                  <a:schemeClr val="tx1"/>
                </a:solidFill>
                <a:cs typeface="Calibri"/>
              </a:rPr>
              <a:t>If additional lines are needed, repeat from slide 12. </a:t>
            </a:r>
          </a:p>
        </p:txBody>
      </p:sp>
      <p:cxnSp>
        <p:nvCxnSpPr>
          <p:cNvPr id="20" name="Straight Arrow Connector 19">
            <a:extLst>
              <a:ext uri="{FF2B5EF4-FFF2-40B4-BE49-F238E27FC236}">
                <a16:creationId xmlns:a16="http://schemas.microsoft.com/office/drawing/2014/main" id="{2F42664F-F65F-1C52-19BC-296D8BC2A53C}"/>
              </a:ext>
            </a:extLst>
          </p:cNvPr>
          <p:cNvCxnSpPr>
            <a:cxnSpLocks/>
          </p:cNvCxnSpPr>
          <p:nvPr/>
        </p:nvCxnSpPr>
        <p:spPr>
          <a:xfrm>
            <a:off x="8734425" y="4070579"/>
            <a:ext cx="0" cy="66081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2635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30903EC-6FF4-59A2-9B4F-81FD0BD0640F}"/>
              </a:ext>
            </a:extLst>
          </p:cNvPr>
          <p:cNvPicPr>
            <a:picLocks noChangeAspect="1"/>
          </p:cNvPicPr>
          <p:nvPr/>
        </p:nvPicPr>
        <p:blipFill>
          <a:blip r:embed="rId2"/>
          <a:stretch>
            <a:fillRect/>
          </a:stretch>
        </p:blipFill>
        <p:spPr>
          <a:xfrm>
            <a:off x="516384" y="1703516"/>
            <a:ext cx="8610600" cy="4181131"/>
          </a:xfrm>
          <a:prstGeom prst="rect">
            <a:avLst/>
          </a:prstGeom>
        </p:spPr>
      </p:pic>
      <p:sp>
        <p:nvSpPr>
          <p:cNvPr id="2" name="Title 1">
            <a:extLst>
              <a:ext uri="{FF2B5EF4-FFF2-40B4-BE49-F238E27FC236}">
                <a16:creationId xmlns:a16="http://schemas.microsoft.com/office/drawing/2014/main" id="{433B946B-4278-4C62-BEC6-4EFEEDFE0990}"/>
              </a:ext>
            </a:extLst>
          </p:cNvPr>
          <p:cNvSpPr>
            <a:spLocks noGrp="1"/>
          </p:cNvSpPr>
          <p:nvPr>
            <p:ph type="title"/>
          </p:nvPr>
        </p:nvSpPr>
        <p:spPr>
          <a:xfrm>
            <a:off x="2808351" y="1107349"/>
            <a:ext cx="6575297" cy="739994"/>
          </a:xfrm>
        </p:spPr>
        <p:txBody>
          <a:bodyPr>
            <a:normAutofit fontScale="90000"/>
          </a:bodyPr>
          <a:lstStyle/>
          <a:p>
            <a:r>
              <a:rPr lang="en-US" sz="3200" b="1" dirty="0"/>
              <a:t>Creating a Service Request / Blanket Order</a:t>
            </a:r>
            <a:endParaRPr lang="en-US" dirty="0"/>
          </a:p>
        </p:txBody>
      </p:sp>
      <p:sp>
        <p:nvSpPr>
          <p:cNvPr id="5" name="Slide Number Placeholder 4">
            <a:extLst>
              <a:ext uri="{FF2B5EF4-FFF2-40B4-BE49-F238E27FC236}">
                <a16:creationId xmlns:a16="http://schemas.microsoft.com/office/drawing/2014/main" id="{5290F81B-650F-48F5-9E4F-75FF55BF8524}"/>
              </a:ext>
            </a:extLst>
          </p:cNvPr>
          <p:cNvSpPr>
            <a:spLocks noGrp="1"/>
          </p:cNvSpPr>
          <p:nvPr>
            <p:ph type="sldNum" sz="quarter" idx="12"/>
          </p:nvPr>
        </p:nvSpPr>
        <p:spPr/>
        <p:txBody>
          <a:bodyPr/>
          <a:lstStyle/>
          <a:p>
            <a:fld id="{6F4B39F4-6F38-4B25-A5A9-B96F76A427A3}" type="slidenum">
              <a:rPr lang="en-US" smtClean="0"/>
              <a:t>18</a:t>
            </a:fld>
            <a:endParaRPr lang="en-US" dirty="0"/>
          </a:p>
        </p:txBody>
      </p:sp>
      <p:pic>
        <p:nvPicPr>
          <p:cNvPr id="6" name="Picture 5">
            <a:extLst>
              <a:ext uri="{FF2B5EF4-FFF2-40B4-BE49-F238E27FC236}">
                <a16:creationId xmlns:a16="http://schemas.microsoft.com/office/drawing/2014/main" id="{8AC15184-DA43-F945-FE8B-FA642BE177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7019" y="657028"/>
            <a:ext cx="3811552" cy="381155"/>
          </a:xfrm>
          <a:prstGeom prst="rect">
            <a:avLst/>
          </a:prstGeom>
        </p:spPr>
      </p:pic>
      <p:sp>
        <p:nvSpPr>
          <p:cNvPr id="7" name="TextBox 6">
            <a:extLst>
              <a:ext uri="{FF2B5EF4-FFF2-40B4-BE49-F238E27FC236}">
                <a16:creationId xmlns:a16="http://schemas.microsoft.com/office/drawing/2014/main" id="{4A604793-0A3E-AA80-865F-44CC83D595EA}"/>
              </a:ext>
            </a:extLst>
          </p:cNvPr>
          <p:cNvSpPr txBox="1"/>
          <p:nvPr/>
        </p:nvSpPr>
        <p:spPr>
          <a:xfrm>
            <a:off x="2212731" y="3027692"/>
            <a:ext cx="8383551" cy="646331"/>
          </a:xfrm>
          <a:prstGeom prst="rect">
            <a:avLst/>
          </a:prstGeom>
          <a:noFill/>
        </p:spPr>
        <p:txBody>
          <a:bodyPr wrap="square" lIns="91440" tIns="45720" rIns="91440" bIns="45720" rtlCol="0" anchor="t">
            <a:spAutoFit/>
          </a:bodyPr>
          <a:lstStyle/>
          <a:p>
            <a:endParaRPr lang="en-US">
              <a:cs typeface="Calibri" panose="020F0502020204030204"/>
            </a:endParaRPr>
          </a:p>
          <a:p>
            <a:endParaRPr lang="en-US"/>
          </a:p>
        </p:txBody>
      </p:sp>
      <p:sp>
        <p:nvSpPr>
          <p:cNvPr id="9" name="Rectangle: Rounded Corners 8">
            <a:extLst>
              <a:ext uri="{FF2B5EF4-FFF2-40B4-BE49-F238E27FC236}">
                <a16:creationId xmlns:a16="http://schemas.microsoft.com/office/drawing/2014/main" id="{D34C0733-073C-D633-4AB1-8C2D6AE00442}"/>
              </a:ext>
            </a:extLst>
          </p:cNvPr>
          <p:cNvSpPr/>
          <p:nvPr/>
        </p:nvSpPr>
        <p:spPr>
          <a:xfrm>
            <a:off x="9019875" y="3351138"/>
            <a:ext cx="3152813" cy="111428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dirty="0">
                <a:solidFill>
                  <a:schemeClr val="tx1"/>
                </a:solidFill>
              </a:rPr>
              <a:t>The form is now a line item in your active cart. Address any issues before clicking ‘Proceed to Checkout’.</a:t>
            </a:r>
          </a:p>
          <a:p>
            <a:pPr algn="ctr"/>
            <a:endParaRPr lang="en-US" b="1" dirty="0">
              <a:solidFill>
                <a:schemeClr val="tx1"/>
              </a:solidFill>
            </a:endParaRPr>
          </a:p>
          <a:p>
            <a:pPr algn="ctr"/>
            <a:r>
              <a:rPr lang="en-US" b="1" dirty="0">
                <a:solidFill>
                  <a:srgbClr val="FF0000"/>
                </a:solidFill>
              </a:rPr>
              <a:t>NOTE: If you’ve gotten to this step and additional lines are still needed, click the Home Icon and repeat from slide 3. This is NOT starting over- it will add the resulting 2</a:t>
            </a:r>
            <a:r>
              <a:rPr lang="en-US" b="1" baseline="30000" dirty="0">
                <a:solidFill>
                  <a:srgbClr val="FF0000"/>
                </a:solidFill>
              </a:rPr>
              <a:t>nd</a:t>
            </a:r>
            <a:r>
              <a:rPr lang="en-US" b="1" dirty="0">
                <a:solidFill>
                  <a:srgbClr val="FF0000"/>
                </a:solidFill>
              </a:rPr>
              <a:t> line to your active cart.</a:t>
            </a:r>
          </a:p>
          <a:p>
            <a:pPr algn="ctr"/>
            <a:endParaRPr lang="en-US" b="1" dirty="0">
              <a:solidFill>
                <a:schemeClr val="tx1"/>
              </a:solidFill>
              <a:cs typeface="Calibri"/>
            </a:endParaRPr>
          </a:p>
        </p:txBody>
      </p:sp>
      <p:cxnSp>
        <p:nvCxnSpPr>
          <p:cNvPr id="12" name="Straight Arrow Connector 11">
            <a:extLst>
              <a:ext uri="{FF2B5EF4-FFF2-40B4-BE49-F238E27FC236}">
                <a16:creationId xmlns:a16="http://schemas.microsoft.com/office/drawing/2014/main" id="{AB005F5B-5E9D-4A7F-4370-913D1640E73B}"/>
              </a:ext>
            </a:extLst>
          </p:cNvPr>
          <p:cNvCxnSpPr>
            <a:cxnSpLocks/>
          </p:cNvCxnSpPr>
          <p:nvPr/>
        </p:nvCxnSpPr>
        <p:spPr>
          <a:xfrm flipH="1">
            <a:off x="3487021" y="2752078"/>
            <a:ext cx="1411550"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A6C8908D-5A3D-4893-8DE3-0231F2527260}"/>
              </a:ext>
            </a:extLst>
          </p:cNvPr>
          <p:cNvCxnSpPr>
            <a:cxnSpLocks/>
          </p:cNvCxnSpPr>
          <p:nvPr/>
        </p:nvCxnSpPr>
        <p:spPr>
          <a:xfrm>
            <a:off x="6577162" y="3026489"/>
            <a:ext cx="622627"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44AB2D43-3EAC-C3A9-90D1-D0BDE5C54F31}"/>
              </a:ext>
            </a:extLst>
          </p:cNvPr>
          <p:cNvCxnSpPr>
            <a:cxnSpLocks/>
          </p:cNvCxnSpPr>
          <p:nvPr/>
        </p:nvCxnSpPr>
        <p:spPr>
          <a:xfrm>
            <a:off x="7535329" y="2271798"/>
            <a:ext cx="676182"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64923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B946B-4278-4C62-BEC6-4EFEEDFE0990}"/>
              </a:ext>
            </a:extLst>
          </p:cNvPr>
          <p:cNvSpPr>
            <a:spLocks noGrp="1"/>
          </p:cNvSpPr>
          <p:nvPr>
            <p:ph type="title"/>
          </p:nvPr>
        </p:nvSpPr>
        <p:spPr>
          <a:xfrm>
            <a:off x="2866381" y="1012098"/>
            <a:ext cx="6575297" cy="739994"/>
          </a:xfrm>
        </p:spPr>
        <p:txBody>
          <a:bodyPr>
            <a:normAutofit fontScale="90000"/>
          </a:bodyPr>
          <a:lstStyle/>
          <a:p>
            <a:r>
              <a:rPr lang="en-US" sz="3200" b="1" dirty="0"/>
              <a:t>Creating a Service Request / Blanket Order</a:t>
            </a:r>
            <a:endParaRPr lang="en-US" dirty="0"/>
          </a:p>
        </p:txBody>
      </p:sp>
      <p:sp>
        <p:nvSpPr>
          <p:cNvPr id="5" name="Slide Number Placeholder 4">
            <a:extLst>
              <a:ext uri="{FF2B5EF4-FFF2-40B4-BE49-F238E27FC236}">
                <a16:creationId xmlns:a16="http://schemas.microsoft.com/office/drawing/2014/main" id="{5290F81B-650F-48F5-9E4F-75FF55BF8524}"/>
              </a:ext>
            </a:extLst>
          </p:cNvPr>
          <p:cNvSpPr>
            <a:spLocks noGrp="1"/>
          </p:cNvSpPr>
          <p:nvPr>
            <p:ph type="sldNum" sz="quarter" idx="12"/>
          </p:nvPr>
        </p:nvSpPr>
        <p:spPr/>
        <p:txBody>
          <a:bodyPr/>
          <a:lstStyle/>
          <a:p>
            <a:fld id="{6F4B39F4-6F38-4B25-A5A9-B96F76A427A3}" type="slidenum">
              <a:rPr lang="en-US" smtClean="0"/>
              <a:t>19</a:t>
            </a:fld>
            <a:endParaRPr lang="en-US"/>
          </a:p>
        </p:txBody>
      </p:sp>
      <p:pic>
        <p:nvPicPr>
          <p:cNvPr id="6" name="Picture 5">
            <a:extLst>
              <a:ext uri="{FF2B5EF4-FFF2-40B4-BE49-F238E27FC236}">
                <a16:creationId xmlns:a16="http://schemas.microsoft.com/office/drawing/2014/main" id="{8AC15184-DA43-F945-FE8B-FA642BE177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7019" y="657028"/>
            <a:ext cx="3811552" cy="381155"/>
          </a:xfrm>
          <a:prstGeom prst="rect">
            <a:avLst/>
          </a:prstGeom>
        </p:spPr>
      </p:pic>
      <p:sp>
        <p:nvSpPr>
          <p:cNvPr id="7" name="TextBox 6">
            <a:extLst>
              <a:ext uri="{FF2B5EF4-FFF2-40B4-BE49-F238E27FC236}">
                <a16:creationId xmlns:a16="http://schemas.microsoft.com/office/drawing/2014/main" id="{4A604793-0A3E-AA80-865F-44CC83D595EA}"/>
              </a:ext>
            </a:extLst>
          </p:cNvPr>
          <p:cNvSpPr txBox="1"/>
          <p:nvPr/>
        </p:nvSpPr>
        <p:spPr>
          <a:xfrm>
            <a:off x="2212731" y="3027692"/>
            <a:ext cx="8383551" cy="646331"/>
          </a:xfrm>
          <a:prstGeom prst="rect">
            <a:avLst/>
          </a:prstGeom>
          <a:noFill/>
        </p:spPr>
        <p:txBody>
          <a:bodyPr wrap="square" lIns="91440" tIns="45720" rIns="91440" bIns="45720" rtlCol="0" anchor="t">
            <a:spAutoFit/>
          </a:bodyPr>
          <a:lstStyle/>
          <a:p>
            <a:endParaRPr lang="en-US">
              <a:cs typeface="Calibri" panose="020F0502020204030204"/>
            </a:endParaRPr>
          </a:p>
          <a:p>
            <a:endParaRPr lang="en-US"/>
          </a:p>
        </p:txBody>
      </p:sp>
      <p:sp>
        <p:nvSpPr>
          <p:cNvPr id="11" name="Rectangle: Rounded Corners 10">
            <a:extLst>
              <a:ext uri="{FF2B5EF4-FFF2-40B4-BE49-F238E27FC236}">
                <a16:creationId xmlns:a16="http://schemas.microsoft.com/office/drawing/2014/main" id="{21086CC5-DA30-FB8B-5F35-D73736FBB57D}"/>
              </a:ext>
            </a:extLst>
          </p:cNvPr>
          <p:cNvSpPr/>
          <p:nvPr/>
        </p:nvSpPr>
        <p:spPr>
          <a:xfrm>
            <a:off x="10119813" y="2207884"/>
            <a:ext cx="1665779" cy="3704095"/>
          </a:xfrm>
          <a:prstGeom prst="roundRect">
            <a:avLst/>
          </a:prstGeom>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b="1">
              <a:solidFill>
                <a:schemeClr val="accent1"/>
              </a:solidFill>
            </a:endParaRPr>
          </a:p>
        </p:txBody>
      </p:sp>
      <p:sp>
        <p:nvSpPr>
          <p:cNvPr id="16" name="Rectangle: Rounded Corners 15">
            <a:extLst>
              <a:ext uri="{FF2B5EF4-FFF2-40B4-BE49-F238E27FC236}">
                <a16:creationId xmlns:a16="http://schemas.microsoft.com/office/drawing/2014/main" id="{4D7BAFD7-A83F-EB05-8AC0-C85B54360326}"/>
              </a:ext>
            </a:extLst>
          </p:cNvPr>
          <p:cNvSpPr/>
          <p:nvPr/>
        </p:nvSpPr>
        <p:spPr>
          <a:xfrm>
            <a:off x="4542150" y="2686924"/>
            <a:ext cx="1862356" cy="1597484"/>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34C0733-073C-D633-4AB1-8C2D6AE00442}"/>
              </a:ext>
            </a:extLst>
          </p:cNvPr>
          <p:cNvSpPr/>
          <p:nvPr/>
        </p:nvSpPr>
        <p:spPr>
          <a:xfrm>
            <a:off x="4898571" y="2600587"/>
            <a:ext cx="3180027" cy="146807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accent1"/>
              </a:solidFill>
            </a:endParaRPr>
          </a:p>
        </p:txBody>
      </p:sp>
      <p:pic>
        <p:nvPicPr>
          <p:cNvPr id="4" name="Picture 3">
            <a:extLst>
              <a:ext uri="{FF2B5EF4-FFF2-40B4-BE49-F238E27FC236}">
                <a16:creationId xmlns:a16="http://schemas.microsoft.com/office/drawing/2014/main" id="{6916B1A6-9470-7BCA-6EB5-489877981763}"/>
              </a:ext>
            </a:extLst>
          </p:cNvPr>
          <p:cNvPicPr>
            <a:picLocks noChangeAspect="1"/>
          </p:cNvPicPr>
          <p:nvPr/>
        </p:nvPicPr>
        <p:blipFill>
          <a:blip r:embed="rId3"/>
          <a:stretch>
            <a:fillRect/>
          </a:stretch>
        </p:blipFill>
        <p:spPr>
          <a:xfrm>
            <a:off x="358764" y="2207884"/>
            <a:ext cx="10995036" cy="4331028"/>
          </a:xfrm>
          <a:prstGeom prst="rect">
            <a:avLst/>
          </a:prstGeom>
        </p:spPr>
      </p:pic>
      <p:sp>
        <p:nvSpPr>
          <p:cNvPr id="13" name="Rectangle: Rounded Corners 12">
            <a:extLst>
              <a:ext uri="{FF2B5EF4-FFF2-40B4-BE49-F238E27FC236}">
                <a16:creationId xmlns:a16="http://schemas.microsoft.com/office/drawing/2014/main" id="{94F4B640-2BCB-00CF-778A-3F0E103B2D50}"/>
              </a:ext>
            </a:extLst>
          </p:cNvPr>
          <p:cNvSpPr/>
          <p:nvPr/>
        </p:nvSpPr>
        <p:spPr>
          <a:xfrm>
            <a:off x="964428" y="1758193"/>
            <a:ext cx="9627197" cy="41000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sz="1400" b="1" dirty="0">
                <a:solidFill>
                  <a:schemeClr val="tx1"/>
                </a:solidFill>
              </a:rPr>
              <a:t>Users with the Shopper role will click Assign Cart to route the form to an individual with the Requestor role. The Requestor will review and place the order. NOTE: Approvers’ names MUST NOT appear in the ‘Prepared by’ or ‘Prepared for’ fields.</a:t>
            </a:r>
            <a:endParaRPr lang="en-US" b="1" dirty="0">
              <a:solidFill>
                <a:schemeClr val="tx1"/>
              </a:solidFill>
            </a:endParaRPr>
          </a:p>
        </p:txBody>
      </p:sp>
      <p:cxnSp>
        <p:nvCxnSpPr>
          <p:cNvPr id="17" name="Straight Arrow Connector 16">
            <a:extLst>
              <a:ext uri="{FF2B5EF4-FFF2-40B4-BE49-F238E27FC236}">
                <a16:creationId xmlns:a16="http://schemas.microsoft.com/office/drawing/2014/main" id="{E96CCAD7-642F-195C-647E-530856E1AC72}"/>
              </a:ext>
            </a:extLst>
          </p:cNvPr>
          <p:cNvCxnSpPr>
            <a:cxnSpLocks/>
          </p:cNvCxnSpPr>
          <p:nvPr/>
        </p:nvCxnSpPr>
        <p:spPr>
          <a:xfrm flipV="1">
            <a:off x="9655728" y="2839414"/>
            <a:ext cx="932164" cy="28233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33659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B946B-4278-4C62-BEC6-4EFEEDFE0990}"/>
              </a:ext>
            </a:extLst>
          </p:cNvPr>
          <p:cNvSpPr>
            <a:spLocks noGrp="1"/>
          </p:cNvSpPr>
          <p:nvPr>
            <p:ph type="title"/>
          </p:nvPr>
        </p:nvSpPr>
        <p:spPr>
          <a:xfrm>
            <a:off x="2002537" y="3432259"/>
            <a:ext cx="8029738" cy="2436163"/>
          </a:xfrm>
        </p:spPr>
        <p:txBody>
          <a:bodyPr>
            <a:normAutofit fontScale="90000"/>
          </a:bodyPr>
          <a:lstStyle/>
          <a:p>
            <a:r>
              <a:rPr lang="en-US" sz="3200" b="1" dirty="0">
                <a:solidFill>
                  <a:srgbClr val="FF0000"/>
                </a:solidFill>
              </a:rPr>
              <a:t>Blanket Orders are NOT to be used for assets or controlled items. All assets and controlled items MUST be ordered via Catalog or Non-Catalog requisitions.</a:t>
            </a:r>
            <a:br>
              <a:rPr lang="en-US" sz="3200" dirty="0"/>
            </a:br>
            <a:br>
              <a:rPr lang="en-US" sz="2000" dirty="0"/>
            </a:br>
            <a:br>
              <a:rPr lang="en-US" sz="2000" dirty="0"/>
            </a:br>
            <a:br>
              <a:rPr lang="en-US" sz="2000" dirty="0"/>
            </a:br>
            <a:endParaRPr lang="en-US" sz="2000" b="1" dirty="0">
              <a:solidFill>
                <a:schemeClr val="tx1"/>
              </a:solidFill>
            </a:endParaRPr>
          </a:p>
        </p:txBody>
      </p:sp>
      <p:sp>
        <p:nvSpPr>
          <p:cNvPr id="5" name="Slide Number Placeholder 4">
            <a:extLst>
              <a:ext uri="{FF2B5EF4-FFF2-40B4-BE49-F238E27FC236}">
                <a16:creationId xmlns:a16="http://schemas.microsoft.com/office/drawing/2014/main" id="{5290F81B-650F-48F5-9E4F-75FF55BF8524}"/>
              </a:ext>
            </a:extLst>
          </p:cNvPr>
          <p:cNvSpPr>
            <a:spLocks noGrp="1"/>
          </p:cNvSpPr>
          <p:nvPr>
            <p:ph type="sldNum" sz="quarter" idx="12"/>
          </p:nvPr>
        </p:nvSpPr>
        <p:spPr/>
        <p:txBody>
          <a:bodyPr/>
          <a:lstStyle/>
          <a:p>
            <a:fld id="{6F4B39F4-6F38-4B25-A5A9-B96F76A427A3}" type="slidenum">
              <a:rPr lang="en-US" smtClean="0"/>
              <a:t>2</a:t>
            </a:fld>
            <a:endParaRPr lang="en-US"/>
          </a:p>
        </p:txBody>
      </p:sp>
      <p:pic>
        <p:nvPicPr>
          <p:cNvPr id="6" name="Picture 5">
            <a:extLst>
              <a:ext uri="{FF2B5EF4-FFF2-40B4-BE49-F238E27FC236}">
                <a16:creationId xmlns:a16="http://schemas.microsoft.com/office/drawing/2014/main" id="{8AC15184-DA43-F945-FE8B-FA642BE177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7019" y="657028"/>
            <a:ext cx="3811552" cy="381155"/>
          </a:xfrm>
          <a:prstGeom prst="rect">
            <a:avLst/>
          </a:prstGeom>
        </p:spPr>
      </p:pic>
      <p:sp>
        <p:nvSpPr>
          <p:cNvPr id="3" name="TextBox 2">
            <a:extLst>
              <a:ext uri="{FF2B5EF4-FFF2-40B4-BE49-F238E27FC236}">
                <a16:creationId xmlns:a16="http://schemas.microsoft.com/office/drawing/2014/main" id="{4A5D60EE-065A-AE7B-2036-3857275BEEF9}"/>
              </a:ext>
            </a:extLst>
          </p:cNvPr>
          <p:cNvSpPr txBox="1"/>
          <p:nvPr/>
        </p:nvSpPr>
        <p:spPr>
          <a:xfrm>
            <a:off x="1011520" y="1719744"/>
            <a:ext cx="9286058" cy="707886"/>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b="1" dirty="0">
                <a:latin typeface="Calibri"/>
                <a:cs typeface="Calibri"/>
              </a:rPr>
              <a:t>Disclaimer:</a:t>
            </a:r>
            <a:r>
              <a:rPr lang="en-US" sz="4000" dirty="0">
                <a:latin typeface="Calibri"/>
                <a:ea typeface="Calibri Light"/>
                <a:cs typeface="Calibri Light"/>
              </a:rPr>
              <a:t>​</a:t>
            </a:r>
          </a:p>
        </p:txBody>
      </p:sp>
    </p:spTree>
    <p:extLst>
      <p:ext uri="{BB962C8B-B14F-4D97-AF65-F5344CB8AC3E}">
        <p14:creationId xmlns:p14="http://schemas.microsoft.com/office/powerpoint/2010/main" val="4490760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A7297833-06EF-7809-A7AA-F1D79B21ED06}"/>
              </a:ext>
            </a:extLst>
          </p:cNvPr>
          <p:cNvSpPr/>
          <p:nvPr/>
        </p:nvSpPr>
        <p:spPr>
          <a:xfrm>
            <a:off x="1671069" y="1296798"/>
            <a:ext cx="8137409" cy="95538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b="1" dirty="0">
                <a:solidFill>
                  <a:schemeClr val="tx1"/>
                </a:solidFill>
              </a:rPr>
              <a:t>The Requestor logs in to view the Cart. Click the flag icon and the ‘Carts Assigned to Me’ link. </a:t>
            </a:r>
            <a:endParaRPr lang="en-US" sz="1400" b="1" dirty="0">
              <a:solidFill>
                <a:schemeClr val="tx1"/>
              </a:solidFill>
              <a:cs typeface="Calibri"/>
            </a:endParaRPr>
          </a:p>
        </p:txBody>
      </p:sp>
      <p:sp>
        <p:nvSpPr>
          <p:cNvPr id="2" name="Title 1">
            <a:extLst>
              <a:ext uri="{FF2B5EF4-FFF2-40B4-BE49-F238E27FC236}">
                <a16:creationId xmlns:a16="http://schemas.microsoft.com/office/drawing/2014/main" id="{433B946B-4278-4C62-BEC6-4EFEEDFE0990}"/>
              </a:ext>
            </a:extLst>
          </p:cNvPr>
          <p:cNvSpPr>
            <a:spLocks noGrp="1"/>
          </p:cNvSpPr>
          <p:nvPr>
            <p:ph type="title"/>
          </p:nvPr>
        </p:nvSpPr>
        <p:spPr>
          <a:xfrm>
            <a:off x="2766160" y="851153"/>
            <a:ext cx="6325059" cy="749519"/>
          </a:xfrm>
        </p:spPr>
        <p:txBody>
          <a:bodyPr>
            <a:normAutofit fontScale="90000"/>
          </a:bodyPr>
          <a:lstStyle/>
          <a:p>
            <a:r>
              <a:rPr lang="en-US" sz="3200" b="1" dirty="0"/>
              <a:t>Creating a Service Request / Blanket Order</a:t>
            </a:r>
            <a:endParaRPr lang="en-US" dirty="0"/>
          </a:p>
        </p:txBody>
      </p:sp>
      <p:sp>
        <p:nvSpPr>
          <p:cNvPr id="5" name="Slide Number Placeholder 4">
            <a:extLst>
              <a:ext uri="{FF2B5EF4-FFF2-40B4-BE49-F238E27FC236}">
                <a16:creationId xmlns:a16="http://schemas.microsoft.com/office/drawing/2014/main" id="{5290F81B-650F-48F5-9E4F-75FF55BF8524}"/>
              </a:ext>
            </a:extLst>
          </p:cNvPr>
          <p:cNvSpPr>
            <a:spLocks noGrp="1"/>
          </p:cNvSpPr>
          <p:nvPr>
            <p:ph type="sldNum" sz="quarter" idx="12"/>
          </p:nvPr>
        </p:nvSpPr>
        <p:spPr/>
        <p:txBody>
          <a:bodyPr/>
          <a:lstStyle/>
          <a:p>
            <a:fld id="{6F4B39F4-6F38-4B25-A5A9-B96F76A427A3}" type="slidenum">
              <a:rPr lang="en-US" smtClean="0"/>
              <a:t>20</a:t>
            </a:fld>
            <a:endParaRPr lang="en-US"/>
          </a:p>
        </p:txBody>
      </p:sp>
      <p:pic>
        <p:nvPicPr>
          <p:cNvPr id="6" name="Picture 5">
            <a:extLst>
              <a:ext uri="{FF2B5EF4-FFF2-40B4-BE49-F238E27FC236}">
                <a16:creationId xmlns:a16="http://schemas.microsoft.com/office/drawing/2014/main" id="{8AC15184-DA43-F945-FE8B-FA642BE177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7019" y="457003"/>
            <a:ext cx="3811552" cy="381155"/>
          </a:xfrm>
          <a:prstGeom prst="rect">
            <a:avLst/>
          </a:prstGeom>
        </p:spPr>
      </p:pic>
      <p:sp>
        <p:nvSpPr>
          <p:cNvPr id="7" name="TextBox 6">
            <a:extLst>
              <a:ext uri="{FF2B5EF4-FFF2-40B4-BE49-F238E27FC236}">
                <a16:creationId xmlns:a16="http://schemas.microsoft.com/office/drawing/2014/main" id="{4A604793-0A3E-AA80-865F-44CC83D595EA}"/>
              </a:ext>
            </a:extLst>
          </p:cNvPr>
          <p:cNvSpPr txBox="1"/>
          <p:nvPr/>
        </p:nvSpPr>
        <p:spPr>
          <a:xfrm>
            <a:off x="2212731" y="3027692"/>
            <a:ext cx="8383551" cy="646331"/>
          </a:xfrm>
          <a:prstGeom prst="rect">
            <a:avLst/>
          </a:prstGeom>
          <a:noFill/>
        </p:spPr>
        <p:txBody>
          <a:bodyPr wrap="square" lIns="91440" tIns="45720" rIns="91440" bIns="45720" rtlCol="0" anchor="t">
            <a:spAutoFit/>
          </a:bodyPr>
          <a:lstStyle/>
          <a:p>
            <a:endParaRPr lang="en-US">
              <a:cs typeface="Calibri" panose="020F0502020204030204"/>
            </a:endParaRPr>
          </a:p>
          <a:p>
            <a:endParaRPr lang="en-US"/>
          </a:p>
        </p:txBody>
      </p:sp>
      <p:sp>
        <p:nvSpPr>
          <p:cNvPr id="11" name="Rectangle: Rounded Corners 10">
            <a:extLst>
              <a:ext uri="{FF2B5EF4-FFF2-40B4-BE49-F238E27FC236}">
                <a16:creationId xmlns:a16="http://schemas.microsoft.com/office/drawing/2014/main" id="{21086CC5-DA30-FB8B-5F35-D73736FBB57D}"/>
              </a:ext>
            </a:extLst>
          </p:cNvPr>
          <p:cNvSpPr/>
          <p:nvPr/>
        </p:nvSpPr>
        <p:spPr>
          <a:xfrm>
            <a:off x="10119813" y="2207884"/>
            <a:ext cx="1665779" cy="3704095"/>
          </a:xfrm>
          <a:prstGeom prst="roundRect">
            <a:avLst/>
          </a:prstGeom>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b="1">
              <a:solidFill>
                <a:schemeClr val="accent1"/>
              </a:solidFill>
            </a:endParaRPr>
          </a:p>
        </p:txBody>
      </p:sp>
      <p:sp>
        <p:nvSpPr>
          <p:cNvPr id="16" name="Rectangle: Rounded Corners 15">
            <a:extLst>
              <a:ext uri="{FF2B5EF4-FFF2-40B4-BE49-F238E27FC236}">
                <a16:creationId xmlns:a16="http://schemas.microsoft.com/office/drawing/2014/main" id="{4D7BAFD7-A83F-EB05-8AC0-C85B54360326}"/>
              </a:ext>
            </a:extLst>
          </p:cNvPr>
          <p:cNvSpPr/>
          <p:nvPr/>
        </p:nvSpPr>
        <p:spPr>
          <a:xfrm>
            <a:off x="4542150" y="2686924"/>
            <a:ext cx="1862356" cy="1597484"/>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34C0733-073C-D633-4AB1-8C2D6AE00442}"/>
              </a:ext>
            </a:extLst>
          </p:cNvPr>
          <p:cNvSpPr/>
          <p:nvPr/>
        </p:nvSpPr>
        <p:spPr>
          <a:xfrm>
            <a:off x="4898571" y="2600587"/>
            <a:ext cx="3180027" cy="146807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accent1"/>
              </a:solidFill>
            </a:endParaRPr>
          </a:p>
        </p:txBody>
      </p:sp>
      <p:sp>
        <p:nvSpPr>
          <p:cNvPr id="13" name="Rectangle: Rounded Corners 12">
            <a:extLst>
              <a:ext uri="{FF2B5EF4-FFF2-40B4-BE49-F238E27FC236}">
                <a16:creationId xmlns:a16="http://schemas.microsoft.com/office/drawing/2014/main" id="{94F4B640-2BCB-00CF-778A-3F0E103B2D50}"/>
              </a:ext>
            </a:extLst>
          </p:cNvPr>
          <p:cNvSpPr/>
          <p:nvPr/>
        </p:nvSpPr>
        <p:spPr>
          <a:xfrm>
            <a:off x="8784453" y="310393"/>
            <a:ext cx="2893022" cy="171492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accent1"/>
              </a:solidFill>
            </a:endParaRPr>
          </a:p>
        </p:txBody>
      </p:sp>
      <p:pic>
        <p:nvPicPr>
          <p:cNvPr id="8" name="Picture 7">
            <a:extLst>
              <a:ext uri="{FF2B5EF4-FFF2-40B4-BE49-F238E27FC236}">
                <a16:creationId xmlns:a16="http://schemas.microsoft.com/office/drawing/2014/main" id="{ED01BE70-F18E-9853-09F8-7AC550C15159}"/>
              </a:ext>
            </a:extLst>
          </p:cNvPr>
          <p:cNvPicPr>
            <a:picLocks noChangeAspect="1"/>
          </p:cNvPicPr>
          <p:nvPr/>
        </p:nvPicPr>
        <p:blipFill>
          <a:blip r:embed="rId3"/>
          <a:stretch>
            <a:fillRect/>
          </a:stretch>
        </p:blipFill>
        <p:spPr>
          <a:xfrm>
            <a:off x="449685" y="2120420"/>
            <a:ext cx="11227790" cy="1583031"/>
          </a:xfrm>
          <a:prstGeom prst="rect">
            <a:avLst/>
          </a:prstGeom>
        </p:spPr>
      </p:pic>
      <p:cxnSp>
        <p:nvCxnSpPr>
          <p:cNvPr id="14" name="Straight Arrow Connector 13">
            <a:extLst>
              <a:ext uri="{FF2B5EF4-FFF2-40B4-BE49-F238E27FC236}">
                <a16:creationId xmlns:a16="http://schemas.microsoft.com/office/drawing/2014/main" id="{CB5AD60B-E2A3-3541-4212-3F9E0E47EB0F}"/>
              </a:ext>
            </a:extLst>
          </p:cNvPr>
          <p:cNvCxnSpPr>
            <a:cxnSpLocks/>
          </p:cNvCxnSpPr>
          <p:nvPr/>
        </p:nvCxnSpPr>
        <p:spPr>
          <a:xfrm>
            <a:off x="8078598" y="2715144"/>
            <a:ext cx="734384"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C3E4BB0F-FB58-34A2-4F52-F7CE065DA977}"/>
              </a:ext>
            </a:extLst>
          </p:cNvPr>
          <p:cNvCxnSpPr>
            <a:cxnSpLocks/>
          </p:cNvCxnSpPr>
          <p:nvPr/>
        </p:nvCxnSpPr>
        <p:spPr>
          <a:xfrm flipV="1">
            <a:off x="10805020" y="2280194"/>
            <a:ext cx="229123" cy="320393"/>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3" name="Picture 22">
            <a:extLst>
              <a:ext uri="{FF2B5EF4-FFF2-40B4-BE49-F238E27FC236}">
                <a16:creationId xmlns:a16="http://schemas.microsoft.com/office/drawing/2014/main" id="{CF487FA3-5D3E-8E18-E346-D75C77CC9267}"/>
              </a:ext>
            </a:extLst>
          </p:cNvPr>
          <p:cNvPicPr>
            <a:picLocks noChangeAspect="1"/>
          </p:cNvPicPr>
          <p:nvPr/>
        </p:nvPicPr>
        <p:blipFill>
          <a:blip r:embed="rId4"/>
          <a:stretch>
            <a:fillRect/>
          </a:stretch>
        </p:blipFill>
        <p:spPr>
          <a:xfrm>
            <a:off x="406408" y="3860378"/>
            <a:ext cx="11044564" cy="2786216"/>
          </a:xfrm>
          <a:prstGeom prst="rect">
            <a:avLst/>
          </a:prstGeom>
        </p:spPr>
      </p:pic>
      <p:sp>
        <p:nvSpPr>
          <p:cNvPr id="24" name="Rectangle: Rounded Corners 23">
            <a:extLst>
              <a:ext uri="{FF2B5EF4-FFF2-40B4-BE49-F238E27FC236}">
                <a16:creationId xmlns:a16="http://schemas.microsoft.com/office/drawing/2014/main" id="{6950A948-5267-8F82-6081-270CE5FB4DD8}"/>
              </a:ext>
            </a:extLst>
          </p:cNvPr>
          <p:cNvSpPr/>
          <p:nvPr/>
        </p:nvSpPr>
        <p:spPr>
          <a:xfrm>
            <a:off x="3967993" y="4523259"/>
            <a:ext cx="3775046" cy="82891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The </a:t>
            </a:r>
            <a:r>
              <a:rPr lang="en-US" b="1">
                <a:solidFill>
                  <a:schemeClr val="tx1"/>
                </a:solidFill>
              </a:rPr>
              <a:t>Requestor can activate the cart to begin reviewing. </a:t>
            </a:r>
          </a:p>
        </p:txBody>
      </p:sp>
      <p:cxnSp>
        <p:nvCxnSpPr>
          <p:cNvPr id="25" name="Straight Arrow Connector 24">
            <a:extLst>
              <a:ext uri="{FF2B5EF4-FFF2-40B4-BE49-F238E27FC236}">
                <a16:creationId xmlns:a16="http://schemas.microsoft.com/office/drawing/2014/main" id="{3A19F02E-401E-E0DD-B2E2-A771641EF37B}"/>
              </a:ext>
            </a:extLst>
          </p:cNvPr>
          <p:cNvCxnSpPr>
            <a:cxnSpLocks/>
          </p:cNvCxnSpPr>
          <p:nvPr/>
        </p:nvCxnSpPr>
        <p:spPr>
          <a:xfrm flipH="1">
            <a:off x="11102916" y="5911979"/>
            <a:ext cx="574559"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3C78056E-837C-10BE-1545-226282572BB8}"/>
              </a:ext>
            </a:extLst>
          </p:cNvPr>
          <p:cNvCxnSpPr>
            <a:cxnSpLocks/>
          </p:cNvCxnSpPr>
          <p:nvPr/>
        </p:nvCxnSpPr>
        <p:spPr>
          <a:xfrm>
            <a:off x="9441286" y="6242293"/>
            <a:ext cx="734384"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4842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9F582AEE-3B1F-3D5E-37D3-A2EBFDB6EBAA}"/>
              </a:ext>
            </a:extLst>
          </p:cNvPr>
          <p:cNvPicPr>
            <a:picLocks noChangeAspect="1"/>
          </p:cNvPicPr>
          <p:nvPr/>
        </p:nvPicPr>
        <p:blipFill>
          <a:blip r:embed="rId2"/>
          <a:stretch>
            <a:fillRect/>
          </a:stretch>
        </p:blipFill>
        <p:spPr>
          <a:xfrm>
            <a:off x="1368669" y="1651375"/>
            <a:ext cx="8610600" cy="4443227"/>
          </a:xfrm>
          <a:prstGeom prst="rect">
            <a:avLst/>
          </a:prstGeom>
        </p:spPr>
      </p:pic>
      <p:sp>
        <p:nvSpPr>
          <p:cNvPr id="2" name="Title 1">
            <a:extLst>
              <a:ext uri="{FF2B5EF4-FFF2-40B4-BE49-F238E27FC236}">
                <a16:creationId xmlns:a16="http://schemas.microsoft.com/office/drawing/2014/main" id="{433B946B-4278-4C62-BEC6-4EFEEDFE0990}"/>
              </a:ext>
            </a:extLst>
          </p:cNvPr>
          <p:cNvSpPr>
            <a:spLocks noGrp="1"/>
          </p:cNvSpPr>
          <p:nvPr>
            <p:ph type="title"/>
          </p:nvPr>
        </p:nvSpPr>
        <p:spPr>
          <a:xfrm>
            <a:off x="3407548" y="1092804"/>
            <a:ext cx="6575297" cy="739994"/>
          </a:xfrm>
        </p:spPr>
        <p:txBody>
          <a:bodyPr>
            <a:normAutofit fontScale="90000"/>
          </a:bodyPr>
          <a:lstStyle/>
          <a:p>
            <a:r>
              <a:rPr lang="en-US" sz="3200" b="1" dirty="0"/>
              <a:t>Creating a Service Request / Blanket Order</a:t>
            </a:r>
            <a:endParaRPr lang="en-US" dirty="0"/>
          </a:p>
        </p:txBody>
      </p:sp>
      <p:sp>
        <p:nvSpPr>
          <p:cNvPr id="5" name="Slide Number Placeholder 4">
            <a:extLst>
              <a:ext uri="{FF2B5EF4-FFF2-40B4-BE49-F238E27FC236}">
                <a16:creationId xmlns:a16="http://schemas.microsoft.com/office/drawing/2014/main" id="{5290F81B-650F-48F5-9E4F-75FF55BF8524}"/>
              </a:ext>
            </a:extLst>
          </p:cNvPr>
          <p:cNvSpPr>
            <a:spLocks noGrp="1"/>
          </p:cNvSpPr>
          <p:nvPr>
            <p:ph type="sldNum" sz="quarter" idx="12"/>
          </p:nvPr>
        </p:nvSpPr>
        <p:spPr/>
        <p:txBody>
          <a:bodyPr/>
          <a:lstStyle/>
          <a:p>
            <a:fld id="{6F4B39F4-6F38-4B25-A5A9-B96F76A427A3}" type="slidenum">
              <a:rPr lang="en-US" smtClean="0"/>
              <a:t>21</a:t>
            </a:fld>
            <a:endParaRPr lang="en-US"/>
          </a:p>
        </p:txBody>
      </p:sp>
      <p:pic>
        <p:nvPicPr>
          <p:cNvPr id="6" name="Picture 5">
            <a:extLst>
              <a:ext uri="{FF2B5EF4-FFF2-40B4-BE49-F238E27FC236}">
                <a16:creationId xmlns:a16="http://schemas.microsoft.com/office/drawing/2014/main" id="{8AC15184-DA43-F945-FE8B-FA642BE177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7019" y="657028"/>
            <a:ext cx="3811552" cy="381155"/>
          </a:xfrm>
          <a:prstGeom prst="rect">
            <a:avLst/>
          </a:prstGeom>
        </p:spPr>
      </p:pic>
      <p:sp>
        <p:nvSpPr>
          <p:cNvPr id="7" name="TextBox 6">
            <a:extLst>
              <a:ext uri="{FF2B5EF4-FFF2-40B4-BE49-F238E27FC236}">
                <a16:creationId xmlns:a16="http://schemas.microsoft.com/office/drawing/2014/main" id="{4A604793-0A3E-AA80-865F-44CC83D595EA}"/>
              </a:ext>
            </a:extLst>
          </p:cNvPr>
          <p:cNvSpPr txBox="1"/>
          <p:nvPr/>
        </p:nvSpPr>
        <p:spPr>
          <a:xfrm>
            <a:off x="2212731" y="3027692"/>
            <a:ext cx="8383551" cy="646331"/>
          </a:xfrm>
          <a:prstGeom prst="rect">
            <a:avLst/>
          </a:prstGeom>
          <a:noFill/>
        </p:spPr>
        <p:txBody>
          <a:bodyPr wrap="square" lIns="91440" tIns="45720" rIns="91440" bIns="45720" rtlCol="0" anchor="t">
            <a:spAutoFit/>
          </a:bodyPr>
          <a:lstStyle/>
          <a:p>
            <a:endParaRPr lang="en-US">
              <a:cs typeface="Calibri" panose="020F0502020204030204"/>
            </a:endParaRPr>
          </a:p>
          <a:p>
            <a:endParaRPr lang="en-US"/>
          </a:p>
        </p:txBody>
      </p:sp>
      <p:sp>
        <p:nvSpPr>
          <p:cNvPr id="9" name="Rectangle: Rounded Corners 8">
            <a:extLst>
              <a:ext uri="{FF2B5EF4-FFF2-40B4-BE49-F238E27FC236}">
                <a16:creationId xmlns:a16="http://schemas.microsoft.com/office/drawing/2014/main" id="{D34C0733-073C-D633-4AB1-8C2D6AE00442}"/>
              </a:ext>
            </a:extLst>
          </p:cNvPr>
          <p:cNvSpPr/>
          <p:nvPr/>
        </p:nvSpPr>
        <p:spPr>
          <a:xfrm>
            <a:off x="4898571" y="2600587"/>
            <a:ext cx="3180027" cy="146807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accent1"/>
              </a:solidFill>
            </a:endParaRPr>
          </a:p>
        </p:txBody>
      </p:sp>
      <p:sp>
        <p:nvSpPr>
          <p:cNvPr id="13" name="Rectangle: Rounded Corners 12">
            <a:extLst>
              <a:ext uri="{FF2B5EF4-FFF2-40B4-BE49-F238E27FC236}">
                <a16:creationId xmlns:a16="http://schemas.microsoft.com/office/drawing/2014/main" id="{94F4B640-2BCB-00CF-778A-3F0E103B2D50}"/>
              </a:ext>
            </a:extLst>
          </p:cNvPr>
          <p:cNvSpPr/>
          <p:nvPr/>
        </p:nvSpPr>
        <p:spPr>
          <a:xfrm>
            <a:off x="8784453" y="310393"/>
            <a:ext cx="2893022" cy="171492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accent1"/>
              </a:solidFill>
            </a:endParaRPr>
          </a:p>
        </p:txBody>
      </p:sp>
      <p:sp>
        <p:nvSpPr>
          <p:cNvPr id="24" name="Rectangle: Rounded Corners 23">
            <a:extLst>
              <a:ext uri="{FF2B5EF4-FFF2-40B4-BE49-F238E27FC236}">
                <a16:creationId xmlns:a16="http://schemas.microsoft.com/office/drawing/2014/main" id="{6950A948-5267-8F82-6081-270CE5FB4DD8}"/>
              </a:ext>
            </a:extLst>
          </p:cNvPr>
          <p:cNvSpPr/>
          <p:nvPr/>
        </p:nvSpPr>
        <p:spPr>
          <a:xfrm>
            <a:off x="3967993" y="4523259"/>
            <a:ext cx="3775046" cy="82891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The</a:t>
            </a:r>
            <a:endParaRPr lang="en-US" b="1">
              <a:solidFill>
                <a:schemeClr val="accent1"/>
              </a:solidFill>
            </a:endParaRPr>
          </a:p>
        </p:txBody>
      </p:sp>
      <p:sp>
        <p:nvSpPr>
          <p:cNvPr id="12" name="Rectangle: Rounded Corners 11">
            <a:extLst>
              <a:ext uri="{FF2B5EF4-FFF2-40B4-BE49-F238E27FC236}">
                <a16:creationId xmlns:a16="http://schemas.microsoft.com/office/drawing/2014/main" id="{90D50F22-BBF5-C80B-98DE-33C506B33178}"/>
              </a:ext>
            </a:extLst>
          </p:cNvPr>
          <p:cNvSpPr/>
          <p:nvPr/>
        </p:nvSpPr>
        <p:spPr>
          <a:xfrm>
            <a:off x="3261133" y="1707479"/>
            <a:ext cx="4635441" cy="124219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sz="1400" b="1" dirty="0">
                <a:solidFill>
                  <a:schemeClr val="tx1"/>
                </a:solidFill>
              </a:rPr>
              <a:t>The Requestor reviews the cart, and can either return the cart for revisions, or proceed to checkout. A hyperlink to the Service Request / Blanket Order is available. </a:t>
            </a:r>
            <a:endParaRPr lang="en-US" sz="1400" b="1" dirty="0">
              <a:solidFill>
                <a:schemeClr val="tx1"/>
              </a:solidFill>
              <a:cs typeface="Calibri"/>
            </a:endParaRPr>
          </a:p>
        </p:txBody>
      </p:sp>
      <p:cxnSp>
        <p:nvCxnSpPr>
          <p:cNvPr id="17" name="Straight Arrow Connector 16">
            <a:extLst>
              <a:ext uri="{FF2B5EF4-FFF2-40B4-BE49-F238E27FC236}">
                <a16:creationId xmlns:a16="http://schemas.microsoft.com/office/drawing/2014/main" id="{787F1632-AA2E-E621-F232-D757A23DFB05}"/>
              </a:ext>
            </a:extLst>
          </p:cNvPr>
          <p:cNvCxnSpPr>
            <a:cxnSpLocks/>
          </p:cNvCxnSpPr>
          <p:nvPr/>
        </p:nvCxnSpPr>
        <p:spPr>
          <a:xfrm flipH="1">
            <a:off x="2582831" y="3972297"/>
            <a:ext cx="980814"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78800F16-8C19-35A8-CE38-B995F16DEBE5}"/>
              </a:ext>
            </a:extLst>
          </p:cNvPr>
          <p:cNvCxnSpPr>
            <a:cxnSpLocks/>
          </p:cNvCxnSpPr>
          <p:nvPr/>
        </p:nvCxnSpPr>
        <p:spPr>
          <a:xfrm flipV="1">
            <a:off x="9455952" y="1847342"/>
            <a:ext cx="0" cy="502606"/>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6350EE0F-8A4F-4AE7-B5C1-F3C9DE5665DA}"/>
              </a:ext>
            </a:extLst>
          </p:cNvPr>
          <p:cNvCxnSpPr>
            <a:cxnSpLocks/>
          </p:cNvCxnSpPr>
          <p:nvPr/>
        </p:nvCxnSpPr>
        <p:spPr>
          <a:xfrm flipV="1">
            <a:off x="8784453" y="1847342"/>
            <a:ext cx="0" cy="502606"/>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53430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B946B-4278-4C62-BEC6-4EFEEDFE0990}"/>
              </a:ext>
            </a:extLst>
          </p:cNvPr>
          <p:cNvSpPr>
            <a:spLocks noGrp="1"/>
          </p:cNvSpPr>
          <p:nvPr>
            <p:ph type="title"/>
          </p:nvPr>
        </p:nvSpPr>
        <p:spPr>
          <a:xfrm>
            <a:off x="2209156" y="1107348"/>
            <a:ext cx="6575297" cy="739994"/>
          </a:xfrm>
        </p:spPr>
        <p:txBody>
          <a:bodyPr>
            <a:normAutofit fontScale="90000"/>
          </a:bodyPr>
          <a:lstStyle/>
          <a:p>
            <a:r>
              <a:rPr lang="en-US" sz="3200" b="1" dirty="0"/>
              <a:t>Creating a Service Request / Blanket Order</a:t>
            </a:r>
            <a:endParaRPr lang="en-US" dirty="0"/>
          </a:p>
        </p:txBody>
      </p:sp>
      <p:sp>
        <p:nvSpPr>
          <p:cNvPr id="5" name="Slide Number Placeholder 4">
            <a:extLst>
              <a:ext uri="{FF2B5EF4-FFF2-40B4-BE49-F238E27FC236}">
                <a16:creationId xmlns:a16="http://schemas.microsoft.com/office/drawing/2014/main" id="{5290F81B-650F-48F5-9E4F-75FF55BF8524}"/>
              </a:ext>
            </a:extLst>
          </p:cNvPr>
          <p:cNvSpPr>
            <a:spLocks noGrp="1"/>
          </p:cNvSpPr>
          <p:nvPr>
            <p:ph type="sldNum" sz="quarter" idx="12"/>
          </p:nvPr>
        </p:nvSpPr>
        <p:spPr/>
        <p:txBody>
          <a:bodyPr/>
          <a:lstStyle/>
          <a:p>
            <a:fld id="{6F4B39F4-6F38-4B25-A5A9-B96F76A427A3}" type="slidenum">
              <a:rPr lang="en-US" smtClean="0"/>
              <a:t>22</a:t>
            </a:fld>
            <a:endParaRPr lang="en-US"/>
          </a:p>
        </p:txBody>
      </p:sp>
      <p:pic>
        <p:nvPicPr>
          <p:cNvPr id="6" name="Picture 5">
            <a:extLst>
              <a:ext uri="{FF2B5EF4-FFF2-40B4-BE49-F238E27FC236}">
                <a16:creationId xmlns:a16="http://schemas.microsoft.com/office/drawing/2014/main" id="{8AC15184-DA43-F945-FE8B-FA642BE177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7019" y="657028"/>
            <a:ext cx="3811552" cy="381155"/>
          </a:xfrm>
          <a:prstGeom prst="rect">
            <a:avLst/>
          </a:prstGeom>
        </p:spPr>
      </p:pic>
      <p:sp>
        <p:nvSpPr>
          <p:cNvPr id="7" name="TextBox 6">
            <a:extLst>
              <a:ext uri="{FF2B5EF4-FFF2-40B4-BE49-F238E27FC236}">
                <a16:creationId xmlns:a16="http://schemas.microsoft.com/office/drawing/2014/main" id="{4A604793-0A3E-AA80-865F-44CC83D595EA}"/>
              </a:ext>
            </a:extLst>
          </p:cNvPr>
          <p:cNvSpPr txBox="1"/>
          <p:nvPr/>
        </p:nvSpPr>
        <p:spPr>
          <a:xfrm>
            <a:off x="2212731" y="3027692"/>
            <a:ext cx="8383551" cy="646331"/>
          </a:xfrm>
          <a:prstGeom prst="rect">
            <a:avLst/>
          </a:prstGeom>
          <a:noFill/>
        </p:spPr>
        <p:txBody>
          <a:bodyPr wrap="square" lIns="91440" tIns="45720" rIns="91440" bIns="45720" rtlCol="0" anchor="t">
            <a:spAutoFit/>
          </a:bodyPr>
          <a:lstStyle/>
          <a:p>
            <a:endParaRPr lang="en-US">
              <a:cs typeface="Calibri" panose="020F0502020204030204"/>
            </a:endParaRPr>
          </a:p>
          <a:p>
            <a:endParaRPr lang="en-US"/>
          </a:p>
        </p:txBody>
      </p:sp>
      <p:sp>
        <p:nvSpPr>
          <p:cNvPr id="11" name="Rectangle: Rounded Corners 10">
            <a:extLst>
              <a:ext uri="{FF2B5EF4-FFF2-40B4-BE49-F238E27FC236}">
                <a16:creationId xmlns:a16="http://schemas.microsoft.com/office/drawing/2014/main" id="{21086CC5-DA30-FB8B-5F35-D73736FBB57D}"/>
              </a:ext>
            </a:extLst>
          </p:cNvPr>
          <p:cNvSpPr/>
          <p:nvPr/>
        </p:nvSpPr>
        <p:spPr>
          <a:xfrm>
            <a:off x="10119813" y="2207884"/>
            <a:ext cx="1665779" cy="3704095"/>
          </a:xfrm>
          <a:prstGeom prst="roundRect">
            <a:avLst/>
          </a:prstGeom>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b="1">
              <a:solidFill>
                <a:schemeClr val="accent1"/>
              </a:solidFill>
            </a:endParaRPr>
          </a:p>
        </p:txBody>
      </p:sp>
      <p:sp>
        <p:nvSpPr>
          <p:cNvPr id="16" name="Rectangle: Rounded Corners 15">
            <a:extLst>
              <a:ext uri="{FF2B5EF4-FFF2-40B4-BE49-F238E27FC236}">
                <a16:creationId xmlns:a16="http://schemas.microsoft.com/office/drawing/2014/main" id="{4D7BAFD7-A83F-EB05-8AC0-C85B54360326}"/>
              </a:ext>
            </a:extLst>
          </p:cNvPr>
          <p:cNvSpPr/>
          <p:nvPr/>
        </p:nvSpPr>
        <p:spPr>
          <a:xfrm>
            <a:off x="4542150" y="2686924"/>
            <a:ext cx="1862356" cy="1597484"/>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34C0733-073C-D633-4AB1-8C2D6AE00442}"/>
              </a:ext>
            </a:extLst>
          </p:cNvPr>
          <p:cNvSpPr/>
          <p:nvPr/>
        </p:nvSpPr>
        <p:spPr>
          <a:xfrm>
            <a:off x="4898571" y="2600587"/>
            <a:ext cx="3180027" cy="146807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accent1"/>
              </a:solidFill>
            </a:endParaRPr>
          </a:p>
        </p:txBody>
      </p:sp>
      <p:sp>
        <p:nvSpPr>
          <p:cNvPr id="13" name="Rectangle: Rounded Corners 12">
            <a:extLst>
              <a:ext uri="{FF2B5EF4-FFF2-40B4-BE49-F238E27FC236}">
                <a16:creationId xmlns:a16="http://schemas.microsoft.com/office/drawing/2014/main" id="{94F4B640-2BCB-00CF-778A-3F0E103B2D50}"/>
              </a:ext>
            </a:extLst>
          </p:cNvPr>
          <p:cNvSpPr/>
          <p:nvPr/>
        </p:nvSpPr>
        <p:spPr>
          <a:xfrm>
            <a:off x="8784453" y="310393"/>
            <a:ext cx="2893022" cy="171492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accent1"/>
              </a:solidFill>
            </a:endParaRPr>
          </a:p>
        </p:txBody>
      </p:sp>
      <p:sp>
        <p:nvSpPr>
          <p:cNvPr id="10" name="Rectangle: Rounded Corners 9">
            <a:extLst>
              <a:ext uri="{FF2B5EF4-FFF2-40B4-BE49-F238E27FC236}">
                <a16:creationId xmlns:a16="http://schemas.microsoft.com/office/drawing/2014/main" id="{A7297833-06EF-7809-A7AA-F1D79B21ED06}"/>
              </a:ext>
            </a:extLst>
          </p:cNvPr>
          <p:cNvSpPr/>
          <p:nvPr/>
        </p:nvSpPr>
        <p:spPr>
          <a:xfrm>
            <a:off x="8690994" y="763398"/>
            <a:ext cx="3212984" cy="117445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Rounded Corners 23">
            <a:extLst>
              <a:ext uri="{FF2B5EF4-FFF2-40B4-BE49-F238E27FC236}">
                <a16:creationId xmlns:a16="http://schemas.microsoft.com/office/drawing/2014/main" id="{6950A948-5267-8F82-6081-270CE5FB4DD8}"/>
              </a:ext>
            </a:extLst>
          </p:cNvPr>
          <p:cNvSpPr/>
          <p:nvPr/>
        </p:nvSpPr>
        <p:spPr>
          <a:xfrm>
            <a:off x="3967993" y="4523259"/>
            <a:ext cx="3775046" cy="82891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The</a:t>
            </a:r>
            <a:endParaRPr lang="en-US" b="1">
              <a:solidFill>
                <a:schemeClr val="accent1"/>
              </a:solidFill>
            </a:endParaRPr>
          </a:p>
        </p:txBody>
      </p:sp>
      <p:sp>
        <p:nvSpPr>
          <p:cNvPr id="12" name="Rectangle: Rounded Corners 11">
            <a:extLst>
              <a:ext uri="{FF2B5EF4-FFF2-40B4-BE49-F238E27FC236}">
                <a16:creationId xmlns:a16="http://schemas.microsoft.com/office/drawing/2014/main" id="{90D50F22-BBF5-C80B-98DE-33C506B33178}"/>
              </a:ext>
            </a:extLst>
          </p:cNvPr>
          <p:cNvSpPr/>
          <p:nvPr/>
        </p:nvSpPr>
        <p:spPr>
          <a:xfrm>
            <a:off x="4007758" y="2501162"/>
            <a:ext cx="2978091" cy="169939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accent1"/>
              </a:solidFill>
            </a:endParaRPr>
          </a:p>
        </p:txBody>
      </p:sp>
      <p:pic>
        <p:nvPicPr>
          <p:cNvPr id="8" name="Picture 7">
            <a:extLst>
              <a:ext uri="{FF2B5EF4-FFF2-40B4-BE49-F238E27FC236}">
                <a16:creationId xmlns:a16="http://schemas.microsoft.com/office/drawing/2014/main" id="{3214943D-C517-8F07-974A-31F52DB271B6}"/>
              </a:ext>
            </a:extLst>
          </p:cNvPr>
          <p:cNvPicPr>
            <a:picLocks noChangeAspect="1"/>
          </p:cNvPicPr>
          <p:nvPr/>
        </p:nvPicPr>
        <p:blipFill>
          <a:blip r:embed="rId3"/>
          <a:stretch>
            <a:fillRect/>
          </a:stretch>
        </p:blipFill>
        <p:spPr>
          <a:xfrm>
            <a:off x="127769" y="1851153"/>
            <a:ext cx="11811000" cy="3534291"/>
          </a:xfrm>
          <a:prstGeom prst="rect">
            <a:avLst/>
          </a:prstGeom>
        </p:spPr>
      </p:pic>
      <p:sp>
        <p:nvSpPr>
          <p:cNvPr id="14" name="Rectangle: Rounded Corners 13">
            <a:extLst>
              <a:ext uri="{FF2B5EF4-FFF2-40B4-BE49-F238E27FC236}">
                <a16:creationId xmlns:a16="http://schemas.microsoft.com/office/drawing/2014/main" id="{CF52A3C7-1B60-0392-C123-B3798D47D9E8}"/>
              </a:ext>
            </a:extLst>
          </p:cNvPr>
          <p:cNvSpPr/>
          <p:nvPr/>
        </p:nvSpPr>
        <p:spPr>
          <a:xfrm>
            <a:off x="5722407" y="4205094"/>
            <a:ext cx="2835478" cy="118035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sz="1400" b="1" dirty="0">
                <a:solidFill>
                  <a:schemeClr val="tx1"/>
                </a:solidFill>
              </a:rPr>
              <a:t>Before the order can be placed, all required fields must be completed</a:t>
            </a:r>
            <a:r>
              <a:rPr lang="en-US" sz="1400" dirty="0">
                <a:solidFill>
                  <a:schemeClr val="tx1"/>
                </a:solidFill>
              </a:rPr>
              <a:t>. </a:t>
            </a:r>
            <a:r>
              <a:rPr lang="en-US" sz="1400" b="1" dirty="0">
                <a:solidFill>
                  <a:schemeClr val="tx1"/>
                </a:solidFill>
              </a:rPr>
              <a:t>Each section can be edited with the corresponding pencil icon.</a:t>
            </a:r>
            <a:endParaRPr lang="en-US" sz="1400" dirty="0">
              <a:solidFill>
                <a:schemeClr val="tx1"/>
              </a:solidFill>
              <a:cs typeface="Calibri"/>
            </a:endParaRPr>
          </a:p>
        </p:txBody>
      </p:sp>
      <p:cxnSp>
        <p:nvCxnSpPr>
          <p:cNvPr id="3" name="Straight Arrow Connector 2">
            <a:extLst>
              <a:ext uri="{FF2B5EF4-FFF2-40B4-BE49-F238E27FC236}">
                <a16:creationId xmlns:a16="http://schemas.microsoft.com/office/drawing/2014/main" id="{1565BA3C-8A5D-BA6E-5D07-81DD9DD9FDF4}"/>
              </a:ext>
            </a:extLst>
          </p:cNvPr>
          <p:cNvCxnSpPr>
            <a:cxnSpLocks/>
          </p:cNvCxnSpPr>
          <p:nvPr/>
        </p:nvCxnSpPr>
        <p:spPr>
          <a:xfrm flipV="1">
            <a:off x="5027919" y="2818270"/>
            <a:ext cx="445409" cy="31115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AD250550-F383-1CEC-3BF6-DE4FA724B061}"/>
              </a:ext>
            </a:extLst>
          </p:cNvPr>
          <p:cNvSpPr/>
          <p:nvPr/>
        </p:nvSpPr>
        <p:spPr>
          <a:xfrm>
            <a:off x="9265997" y="3245075"/>
            <a:ext cx="1254041" cy="1278184"/>
          </a:xfrm>
          <a:prstGeom prst="rect">
            <a:avLst/>
          </a:prstGeom>
          <a:noFill/>
          <a:ln w="57150">
            <a:solidFill>
              <a:srgbClr val="FF0000"/>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000" dirty="0"/>
          </a:p>
        </p:txBody>
      </p:sp>
      <p:cxnSp>
        <p:nvCxnSpPr>
          <p:cNvPr id="20" name="Straight Arrow Connector 19">
            <a:extLst>
              <a:ext uri="{FF2B5EF4-FFF2-40B4-BE49-F238E27FC236}">
                <a16:creationId xmlns:a16="http://schemas.microsoft.com/office/drawing/2014/main" id="{F5C75EA2-A089-411E-FD7A-2FDB3D373263}"/>
              </a:ext>
            </a:extLst>
          </p:cNvPr>
          <p:cNvCxnSpPr>
            <a:cxnSpLocks/>
          </p:cNvCxnSpPr>
          <p:nvPr/>
        </p:nvCxnSpPr>
        <p:spPr>
          <a:xfrm flipV="1">
            <a:off x="8488670" y="4047248"/>
            <a:ext cx="701083" cy="301533"/>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00333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B2DD956-DF70-88D4-2175-9ACEC35A064D}"/>
              </a:ext>
            </a:extLst>
          </p:cNvPr>
          <p:cNvPicPr>
            <a:picLocks noChangeAspect="1"/>
          </p:cNvPicPr>
          <p:nvPr/>
        </p:nvPicPr>
        <p:blipFill>
          <a:blip r:embed="rId2"/>
          <a:stretch>
            <a:fillRect/>
          </a:stretch>
        </p:blipFill>
        <p:spPr>
          <a:xfrm>
            <a:off x="1789244" y="2747102"/>
            <a:ext cx="8132543" cy="4051439"/>
          </a:xfrm>
          <a:prstGeom prst="rect">
            <a:avLst/>
          </a:prstGeom>
        </p:spPr>
      </p:pic>
      <p:sp>
        <p:nvSpPr>
          <p:cNvPr id="2" name="Title 1">
            <a:extLst>
              <a:ext uri="{FF2B5EF4-FFF2-40B4-BE49-F238E27FC236}">
                <a16:creationId xmlns:a16="http://schemas.microsoft.com/office/drawing/2014/main" id="{433B946B-4278-4C62-BEC6-4EFEEDFE0990}"/>
              </a:ext>
            </a:extLst>
          </p:cNvPr>
          <p:cNvSpPr>
            <a:spLocks noGrp="1"/>
          </p:cNvSpPr>
          <p:nvPr>
            <p:ph type="title"/>
          </p:nvPr>
        </p:nvSpPr>
        <p:spPr>
          <a:xfrm>
            <a:off x="2675881" y="1107348"/>
            <a:ext cx="6575297" cy="739994"/>
          </a:xfrm>
        </p:spPr>
        <p:txBody>
          <a:bodyPr>
            <a:normAutofit fontScale="90000"/>
          </a:bodyPr>
          <a:lstStyle/>
          <a:p>
            <a:r>
              <a:rPr lang="en-US" sz="3200" b="1" dirty="0"/>
              <a:t>Creating a Service Request / Blanket Order</a:t>
            </a:r>
            <a:endParaRPr lang="en-US" dirty="0"/>
          </a:p>
        </p:txBody>
      </p:sp>
      <p:sp>
        <p:nvSpPr>
          <p:cNvPr id="5" name="Slide Number Placeholder 4">
            <a:extLst>
              <a:ext uri="{FF2B5EF4-FFF2-40B4-BE49-F238E27FC236}">
                <a16:creationId xmlns:a16="http://schemas.microsoft.com/office/drawing/2014/main" id="{5290F81B-650F-48F5-9E4F-75FF55BF8524}"/>
              </a:ext>
            </a:extLst>
          </p:cNvPr>
          <p:cNvSpPr>
            <a:spLocks noGrp="1"/>
          </p:cNvSpPr>
          <p:nvPr>
            <p:ph type="sldNum" sz="quarter" idx="12"/>
          </p:nvPr>
        </p:nvSpPr>
        <p:spPr/>
        <p:txBody>
          <a:bodyPr/>
          <a:lstStyle/>
          <a:p>
            <a:fld id="{6F4B39F4-6F38-4B25-A5A9-B96F76A427A3}" type="slidenum">
              <a:rPr lang="en-US" smtClean="0"/>
              <a:t>23</a:t>
            </a:fld>
            <a:endParaRPr lang="en-US"/>
          </a:p>
        </p:txBody>
      </p:sp>
      <p:pic>
        <p:nvPicPr>
          <p:cNvPr id="6" name="Picture 5">
            <a:extLst>
              <a:ext uri="{FF2B5EF4-FFF2-40B4-BE49-F238E27FC236}">
                <a16:creationId xmlns:a16="http://schemas.microsoft.com/office/drawing/2014/main" id="{8AC15184-DA43-F945-FE8B-FA642BE177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7019" y="657028"/>
            <a:ext cx="3811552" cy="381155"/>
          </a:xfrm>
          <a:prstGeom prst="rect">
            <a:avLst/>
          </a:prstGeom>
        </p:spPr>
      </p:pic>
      <p:sp>
        <p:nvSpPr>
          <p:cNvPr id="9" name="Rectangle: Rounded Corners 8">
            <a:extLst>
              <a:ext uri="{FF2B5EF4-FFF2-40B4-BE49-F238E27FC236}">
                <a16:creationId xmlns:a16="http://schemas.microsoft.com/office/drawing/2014/main" id="{D34C0733-073C-D633-4AB1-8C2D6AE00442}"/>
              </a:ext>
            </a:extLst>
          </p:cNvPr>
          <p:cNvSpPr/>
          <p:nvPr/>
        </p:nvSpPr>
        <p:spPr>
          <a:xfrm>
            <a:off x="4898571" y="2600587"/>
            <a:ext cx="3180027" cy="146807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accent1"/>
              </a:solidFill>
            </a:endParaRPr>
          </a:p>
        </p:txBody>
      </p:sp>
      <p:sp>
        <p:nvSpPr>
          <p:cNvPr id="13" name="Rectangle: Rounded Corners 12">
            <a:extLst>
              <a:ext uri="{FF2B5EF4-FFF2-40B4-BE49-F238E27FC236}">
                <a16:creationId xmlns:a16="http://schemas.microsoft.com/office/drawing/2014/main" id="{94F4B640-2BCB-00CF-778A-3F0E103B2D50}"/>
              </a:ext>
            </a:extLst>
          </p:cNvPr>
          <p:cNvSpPr/>
          <p:nvPr/>
        </p:nvSpPr>
        <p:spPr>
          <a:xfrm>
            <a:off x="8784453" y="310393"/>
            <a:ext cx="2893022" cy="171492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accent1"/>
              </a:solidFill>
            </a:endParaRPr>
          </a:p>
        </p:txBody>
      </p:sp>
      <p:sp>
        <p:nvSpPr>
          <p:cNvPr id="24" name="Rectangle: Rounded Corners 23">
            <a:extLst>
              <a:ext uri="{FF2B5EF4-FFF2-40B4-BE49-F238E27FC236}">
                <a16:creationId xmlns:a16="http://schemas.microsoft.com/office/drawing/2014/main" id="{6950A948-5267-8F82-6081-270CE5FB4DD8}"/>
              </a:ext>
            </a:extLst>
          </p:cNvPr>
          <p:cNvSpPr/>
          <p:nvPr/>
        </p:nvSpPr>
        <p:spPr>
          <a:xfrm>
            <a:off x="3967993" y="4523259"/>
            <a:ext cx="3775046" cy="82891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The</a:t>
            </a:r>
            <a:endParaRPr lang="en-US" b="1">
              <a:solidFill>
                <a:schemeClr val="accent1"/>
              </a:solidFill>
            </a:endParaRPr>
          </a:p>
        </p:txBody>
      </p:sp>
      <p:sp>
        <p:nvSpPr>
          <p:cNvPr id="12" name="Rectangle: Rounded Corners 11">
            <a:extLst>
              <a:ext uri="{FF2B5EF4-FFF2-40B4-BE49-F238E27FC236}">
                <a16:creationId xmlns:a16="http://schemas.microsoft.com/office/drawing/2014/main" id="{90D50F22-BBF5-C80B-98DE-33C506B33178}"/>
              </a:ext>
            </a:extLst>
          </p:cNvPr>
          <p:cNvSpPr/>
          <p:nvPr/>
        </p:nvSpPr>
        <p:spPr>
          <a:xfrm>
            <a:off x="4007758" y="2501162"/>
            <a:ext cx="2978091" cy="169939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accent1"/>
              </a:solidFill>
            </a:endParaRPr>
          </a:p>
        </p:txBody>
      </p:sp>
      <p:sp>
        <p:nvSpPr>
          <p:cNvPr id="14" name="Rectangle: Rounded Corners 13">
            <a:extLst>
              <a:ext uri="{FF2B5EF4-FFF2-40B4-BE49-F238E27FC236}">
                <a16:creationId xmlns:a16="http://schemas.microsoft.com/office/drawing/2014/main" id="{CF52A3C7-1B60-0392-C123-B3798D47D9E8}"/>
              </a:ext>
            </a:extLst>
          </p:cNvPr>
          <p:cNvSpPr/>
          <p:nvPr/>
        </p:nvSpPr>
        <p:spPr>
          <a:xfrm>
            <a:off x="5855516" y="4200552"/>
            <a:ext cx="2835478" cy="118035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3" name="TextBox 2">
            <a:extLst>
              <a:ext uri="{FF2B5EF4-FFF2-40B4-BE49-F238E27FC236}">
                <a16:creationId xmlns:a16="http://schemas.microsoft.com/office/drawing/2014/main" id="{27F028AD-A949-3688-16E4-286E29FA90DD}"/>
              </a:ext>
            </a:extLst>
          </p:cNvPr>
          <p:cNvSpPr txBox="1"/>
          <p:nvPr/>
        </p:nvSpPr>
        <p:spPr>
          <a:xfrm>
            <a:off x="1277021" y="2028317"/>
            <a:ext cx="9175662" cy="1015663"/>
          </a:xfrm>
          <a:prstGeom prst="rect">
            <a:avLst/>
          </a:prstGeom>
          <a:noFill/>
        </p:spPr>
        <p:txBody>
          <a:bodyPr wrap="square" lIns="91440" tIns="45720" rIns="91440" bIns="45720" rtlCol="0" anchor="t">
            <a:spAutoFit/>
          </a:bodyPr>
          <a:lstStyle/>
          <a:p>
            <a:r>
              <a:rPr lang="en-US" sz="1400" b="1" dirty="0"/>
              <a:t>When the Requestor places the order, the workflow status can be viewed in the ‘What’s Next’ section of the requisition. Once it moves all the way through the workflow, a Purchase Order will be issued.  Click the box with the arrow to view the workflow steps. </a:t>
            </a:r>
            <a:endParaRPr lang="en-US" sz="1400" b="1" dirty="0">
              <a:cs typeface="Calibri"/>
            </a:endParaRPr>
          </a:p>
          <a:p>
            <a:endParaRPr lang="en-US" dirty="0"/>
          </a:p>
        </p:txBody>
      </p:sp>
      <p:cxnSp>
        <p:nvCxnSpPr>
          <p:cNvPr id="18" name="Straight Arrow Connector 17">
            <a:extLst>
              <a:ext uri="{FF2B5EF4-FFF2-40B4-BE49-F238E27FC236}">
                <a16:creationId xmlns:a16="http://schemas.microsoft.com/office/drawing/2014/main" id="{3E8E1871-5577-9F92-9737-07A64332A280}"/>
              </a:ext>
            </a:extLst>
          </p:cNvPr>
          <p:cNvCxnSpPr>
            <a:cxnSpLocks/>
          </p:cNvCxnSpPr>
          <p:nvPr/>
        </p:nvCxnSpPr>
        <p:spPr>
          <a:xfrm>
            <a:off x="8781577" y="4937717"/>
            <a:ext cx="735285" cy="44318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F15D897B-B1E4-7693-9170-098A74C4DEDE}"/>
              </a:ext>
            </a:extLst>
          </p:cNvPr>
          <p:cNvCxnSpPr>
            <a:cxnSpLocks/>
          </p:cNvCxnSpPr>
          <p:nvPr/>
        </p:nvCxnSpPr>
        <p:spPr>
          <a:xfrm flipH="1">
            <a:off x="5353620" y="2961971"/>
            <a:ext cx="868749"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33362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B946B-4278-4C62-BEC6-4EFEEDFE0990}"/>
              </a:ext>
            </a:extLst>
          </p:cNvPr>
          <p:cNvSpPr>
            <a:spLocks noGrp="1"/>
          </p:cNvSpPr>
          <p:nvPr>
            <p:ph type="title"/>
          </p:nvPr>
        </p:nvSpPr>
        <p:spPr>
          <a:xfrm>
            <a:off x="3116857" y="1073228"/>
            <a:ext cx="6575297" cy="892829"/>
          </a:xfrm>
        </p:spPr>
        <p:txBody>
          <a:bodyPr>
            <a:normAutofit fontScale="90000"/>
          </a:bodyPr>
          <a:lstStyle/>
          <a:p>
            <a:r>
              <a:rPr lang="en-US" sz="3200" b="1" dirty="0"/>
              <a:t>Creating a Service Request / Blanket Order</a:t>
            </a:r>
            <a:endParaRPr lang="en-US" dirty="0"/>
          </a:p>
        </p:txBody>
      </p:sp>
      <p:sp>
        <p:nvSpPr>
          <p:cNvPr id="5" name="Slide Number Placeholder 4">
            <a:extLst>
              <a:ext uri="{FF2B5EF4-FFF2-40B4-BE49-F238E27FC236}">
                <a16:creationId xmlns:a16="http://schemas.microsoft.com/office/drawing/2014/main" id="{5290F81B-650F-48F5-9E4F-75FF55BF8524}"/>
              </a:ext>
            </a:extLst>
          </p:cNvPr>
          <p:cNvSpPr>
            <a:spLocks noGrp="1"/>
          </p:cNvSpPr>
          <p:nvPr>
            <p:ph type="sldNum" sz="quarter" idx="12"/>
          </p:nvPr>
        </p:nvSpPr>
        <p:spPr/>
        <p:txBody>
          <a:bodyPr/>
          <a:lstStyle/>
          <a:p>
            <a:fld id="{6F4B39F4-6F38-4B25-A5A9-B96F76A427A3}" type="slidenum">
              <a:rPr lang="en-US" smtClean="0"/>
              <a:t>3</a:t>
            </a:fld>
            <a:endParaRPr lang="en-US"/>
          </a:p>
        </p:txBody>
      </p:sp>
      <p:pic>
        <p:nvPicPr>
          <p:cNvPr id="6" name="Picture 5">
            <a:extLst>
              <a:ext uri="{FF2B5EF4-FFF2-40B4-BE49-F238E27FC236}">
                <a16:creationId xmlns:a16="http://schemas.microsoft.com/office/drawing/2014/main" id="{8AC15184-DA43-F945-FE8B-FA642BE177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7019" y="657028"/>
            <a:ext cx="3811552" cy="381155"/>
          </a:xfrm>
          <a:prstGeom prst="rect">
            <a:avLst/>
          </a:prstGeom>
        </p:spPr>
      </p:pic>
      <p:sp>
        <p:nvSpPr>
          <p:cNvPr id="7" name="TextBox 6">
            <a:extLst>
              <a:ext uri="{FF2B5EF4-FFF2-40B4-BE49-F238E27FC236}">
                <a16:creationId xmlns:a16="http://schemas.microsoft.com/office/drawing/2014/main" id="{4A604793-0A3E-AA80-865F-44CC83D595EA}"/>
              </a:ext>
            </a:extLst>
          </p:cNvPr>
          <p:cNvSpPr txBox="1"/>
          <p:nvPr/>
        </p:nvSpPr>
        <p:spPr>
          <a:xfrm>
            <a:off x="2212731" y="3027692"/>
            <a:ext cx="8383551" cy="646331"/>
          </a:xfrm>
          <a:prstGeom prst="rect">
            <a:avLst/>
          </a:prstGeom>
          <a:noFill/>
        </p:spPr>
        <p:txBody>
          <a:bodyPr wrap="square" lIns="91440" tIns="45720" rIns="91440" bIns="45720" rtlCol="0" anchor="t">
            <a:spAutoFit/>
          </a:bodyPr>
          <a:lstStyle/>
          <a:p>
            <a:endParaRPr lang="en-US">
              <a:cs typeface="Calibri" panose="020F0502020204030204"/>
            </a:endParaRPr>
          </a:p>
          <a:p>
            <a:endParaRPr lang="en-US"/>
          </a:p>
        </p:txBody>
      </p:sp>
      <p:sp>
        <p:nvSpPr>
          <p:cNvPr id="10" name="TextBox 9">
            <a:extLst>
              <a:ext uri="{FF2B5EF4-FFF2-40B4-BE49-F238E27FC236}">
                <a16:creationId xmlns:a16="http://schemas.microsoft.com/office/drawing/2014/main" id="{615071E3-8A4A-40D9-72D6-BFABC20EA1C4}"/>
              </a:ext>
            </a:extLst>
          </p:cNvPr>
          <p:cNvSpPr txBox="1"/>
          <p:nvPr/>
        </p:nvSpPr>
        <p:spPr>
          <a:xfrm>
            <a:off x="3356888" y="2042078"/>
            <a:ext cx="5569088" cy="523220"/>
          </a:xfrm>
          <a:prstGeom prst="rect">
            <a:avLst/>
          </a:prstGeom>
          <a:noFill/>
        </p:spPr>
        <p:txBody>
          <a:bodyPr wrap="square" lIns="91440" tIns="45720" rIns="91440" bIns="45720" rtlCol="0" anchor="t">
            <a:spAutoFit/>
          </a:bodyPr>
          <a:lstStyle/>
          <a:p>
            <a:r>
              <a:rPr lang="en-US" sz="1400" b="1" dirty="0"/>
              <a:t>From the Shopping Home Page, navigate to the Forms section under the Showcases menu. Click ‘Service Request / Blanket Order’ to begin.</a:t>
            </a:r>
            <a:endParaRPr lang="en-US" sz="1400" b="1" dirty="0">
              <a:cs typeface="Calibri"/>
            </a:endParaRPr>
          </a:p>
        </p:txBody>
      </p:sp>
      <p:pic>
        <p:nvPicPr>
          <p:cNvPr id="8" name="Picture 7">
            <a:extLst>
              <a:ext uri="{FF2B5EF4-FFF2-40B4-BE49-F238E27FC236}">
                <a16:creationId xmlns:a16="http://schemas.microsoft.com/office/drawing/2014/main" id="{F5905D85-20AB-5445-6014-371003E590A5}"/>
              </a:ext>
            </a:extLst>
          </p:cNvPr>
          <p:cNvPicPr>
            <a:picLocks noChangeAspect="1"/>
          </p:cNvPicPr>
          <p:nvPr/>
        </p:nvPicPr>
        <p:blipFill>
          <a:blip r:embed="rId4"/>
          <a:stretch>
            <a:fillRect/>
          </a:stretch>
        </p:blipFill>
        <p:spPr>
          <a:xfrm>
            <a:off x="108533" y="2657613"/>
            <a:ext cx="11974933" cy="2687735"/>
          </a:xfrm>
          <a:prstGeom prst="rect">
            <a:avLst/>
          </a:prstGeom>
        </p:spPr>
      </p:pic>
      <p:pic>
        <p:nvPicPr>
          <p:cNvPr id="12" name="Picture 11">
            <a:extLst>
              <a:ext uri="{FF2B5EF4-FFF2-40B4-BE49-F238E27FC236}">
                <a16:creationId xmlns:a16="http://schemas.microsoft.com/office/drawing/2014/main" id="{D3EF3788-A188-5B47-695D-B8D26B2C5657}"/>
              </a:ext>
            </a:extLst>
          </p:cNvPr>
          <p:cNvPicPr>
            <a:picLocks noChangeAspect="1"/>
          </p:cNvPicPr>
          <p:nvPr/>
        </p:nvPicPr>
        <p:blipFill rotWithShape="1">
          <a:blip r:embed="rId5"/>
          <a:srcRect r="47444"/>
          <a:stretch/>
        </p:blipFill>
        <p:spPr>
          <a:xfrm>
            <a:off x="6350499" y="5454878"/>
            <a:ext cx="3168311" cy="1209862"/>
          </a:xfrm>
          <a:prstGeom prst="rect">
            <a:avLst/>
          </a:prstGeom>
        </p:spPr>
      </p:pic>
      <p:cxnSp>
        <p:nvCxnSpPr>
          <p:cNvPr id="14" name="Straight Arrow Connector 13">
            <a:extLst>
              <a:ext uri="{FF2B5EF4-FFF2-40B4-BE49-F238E27FC236}">
                <a16:creationId xmlns:a16="http://schemas.microsoft.com/office/drawing/2014/main" id="{DC0F7BE5-E825-FDAC-AEFF-BA21A80A0C55}"/>
              </a:ext>
            </a:extLst>
          </p:cNvPr>
          <p:cNvCxnSpPr/>
          <p:nvPr/>
        </p:nvCxnSpPr>
        <p:spPr>
          <a:xfrm>
            <a:off x="8610600" y="5290730"/>
            <a:ext cx="0" cy="76907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16923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B946B-4278-4C62-BEC6-4EFEEDFE0990}"/>
              </a:ext>
            </a:extLst>
          </p:cNvPr>
          <p:cNvSpPr>
            <a:spLocks noGrp="1"/>
          </p:cNvSpPr>
          <p:nvPr>
            <p:ph type="title"/>
          </p:nvPr>
        </p:nvSpPr>
        <p:spPr>
          <a:xfrm>
            <a:off x="2285356" y="1221441"/>
            <a:ext cx="6575297" cy="892829"/>
          </a:xfrm>
        </p:spPr>
        <p:txBody>
          <a:bodyPr>
            <a:normAutofit fontScale="90000"/>
          </a:bodyPr>
          <a:lstStyle/>
          <a:p>
            <a:r>
              <a:rPr lang="en-US" sz="3200" b="1" dirty="0"/>
              <a:t>Creating a Service Request / Blanket Order</a:t>
            </a:r>
            <a:endParaRPr lang="en-US" dirty="0"/>
          </a:p>
        </p:txBody>
      </p:sp>
      <p:sp>
        <p:nvSpPr>
          <p:cNvPr id="5" name="Slide Number Placeholder 4">
            <a:extLst>
              <a:ext uri="{FF2B5EF4-FFF2-40B4-BE49-F238E27FC236}">
                <a16:creationId xmlns:a16="http://schemas.microsoft.com/office/drawing/2014/main" id="{5290F81B-650F-48F5-9E4F-75FF55BF8524}"/>
              </a:ext>
            </a:extLst>
          </p:cNvPr>
          <p:cNvSpPr>
            <a:spLocks noGrp="1"/>
          </p:cNvSpPr>
          <p:nvPr>
            <p:ph type="sldNum" sz="quarter" idx="12"/>
          </p:nvPr>
        </p:nvSpPr>
        <p:spPr/>
        <p:txBody>
          <a:bodyPr/>
          <a:lstStyle/>
          <a:p>
            <a:fld id="{6F4B39F4-6F38-4B25-A5A9-B96F76A427A3}" type="slidenum">
              <a:rPr lang="en-US" smtClean="0"/>
              <a:t>4</a:t>
            </a:fld>
            <a:endParaRPr lang="en-US"/>
          </a:p>
        </p:txBody>
      </p:sp>
      <p:pic>
        <p:nvPicPr>
          <p:cNvPr id="6" name="Picture 5">
            <a:extLst>
              <a:ext uri="{FF2B5EF4-FFF2-40B4-BE49-F238E27FC236}">
                <a16:creationId xmlns:a16="http://schemas.microsoft.com/office/drawing/2014/main" id="{8AC15184-DA43-F945-FE8B-FA642BE177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7019" y="657028"/>
            <a:ext cx="3811552" cy="381155"/>
          </a:xfrm>
          <a:prstGeom prst="rect">
            <a:avLst/>
          </a:prstGeom>
        </p:spPr>
      </p:pic>
      <p:sp>
        <p:nvSpPr>
          <p:cNvPr id="7" name="TextBox 6">
            <a:extLst>
              <a:ext uri="{FF2B5EF4-FFF2-40B4-BE49-F238E27FC236}">
                <a16:creationId xmlns:a16="http://schemas.microsoft.com/office/drawing/2014/main" id="{4A604793-0A3E-AA80-865F-44CC83D595EA}"/>
              </a:ext>
            </a:extLst>
          </p:cNvPr>
          <p:cNvSpPr txBox="1"/>
          <p:nvPr/>
        </p:nvSpPr>
        <p:spPr>
          <a:xfrm>
            <a:off x="2212731" y="3027692"/>
            <a:ext cx="8383551" cy="646331"/>
          </a:xfrm>
          <a:prstGeom prst="rect">
            <a:avLst/>
          </a:prstGeom>
          <a:noFill/>
        </p:spPr>
        <p:txBody>
          <a:bodyPr wrap="square" lIns="91440" tIns="45720" rIns="91440" bIns="45720" rtlCol="0" anchor="t">
            <a:spAutoFit/>
          </a:bodyPr>
          <a:lstStyle/>
          <a:p>
            <a:endParaRPr lang="en-US">
              <a:cs typeface="Calibri" panose="020F0502020204030204"/>
            </a:endParaRPr>
          </a:p>
          <a:p>
            <a:endParaRPr lang="en-US"/>
          </a:p>
        </p:txBody>
      </p:sp>
      <p:sp>
        <p:nvSpPr>
          <p:cNvPr id="11" name="Rectangle: Rounded Corners 10">
            <a:extLst>
              <a:ext uri="{FF2B5EF4-FFF2-40B4-BE49-F238E27FC236}">
                <a16:creationId xmlns:a16="http://schemas.microsoft.com/office/drawing/2014/main" id="{21086CC5-DA30-FB8B-5F35-D73736FBB57D}"/>
              </a:ext>
            </a:extLst>
          </p:cNvPr>
          <p:cNvSpPr/>
          <p:nvPr/>
        </p:nvSpPr>
        <p:spPr>
          <a:xfrm>
            <a:off x="9979269" y="2168199"/>
            <a:ext cx="1828800" cy="3011647"/>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dirty="0">
                <a:solidFill>
                  <a:schemeClr val="tx1"/>
                </a:solidFill>
              </a:rPr>
              <a:t>The Instructions page is displayed. Take a moment to familiarize yourself and click ‘Next’ to proceed. </a:t>
            </a:r>
            <a:endParaRPr lang="en-US" b="1" dirty="0">
              <a:solidFill>
                <a:schemeClr val="tx1"/>
              </a:solidFill>
              <a:cs typeface="Calibri"/>
            </a:endParaRPr>
          </a:p>
        </p:txBody>
      </p:sp>
      <p:pic>
        <p:nvPicPr>
          <p:cNvPr id="4" name="Picture 3">
            <a:extLst>
              <a:ext uri="{FF2B5EF4-FFF2-40B4-BE49-F238E27FC236}">
                <a16:creationId xmlns:a16="http://schemas.microsoft.com/office/drawing/2014/main" id="{FFACBE22-C678-DD95-DD74-CFA1ADA4326A}"/>
              </a:ext>
            </a:extLst>
          </p:cNvPr>
          <p:cNvPicPr>
            <a:picLocks noChangeAspect="1"/>
          </p:cNvPicPr>
          <p:nvPr/>
        </p:nvPicPr>
        <p:blipFill>
          <a:blip r:embed="rId3"/>
          <a:stretch>
            <a:fillRect/>
          </a:stretch>
        </p:blipFill>
        <p:spPr>
          <a:xfrm>
            <a:off x="1595718" y="2297528"/>
            <a:ext cx="8365434" cy="2928493"/>
          </a:xfrm>
          <a:prstGeom prst="rect">
            <a:avLst/>
          </a:prstGeom>
        </p:spPr>
      </p:pic>
      <p:cxnSp>
        <p:nvCxnSpPr>
          <p:cNvPr id="13" name="Straight Arrow Connector 12">
            <a:extLst>
              <a:ext uri="{FF2B5EF4-FFF2-40B4-BE49-F238E27FC236}">
                <a16:creationId xmlns:a16="http://schemas.microsoft.com/office/drawing/2014/main" id="{9ED9EC57-2F8A-6DC2-B329-0610946BA4AC}"/>
              </a:ext>
            </a:extLst>
          </p:cNvPr>
          <p:cNvCxnSpPr>
            <a:cxnSpLocks/>
          </p:cNvCxnSpPr>
          <p:nvPr/>
        </p:nvCxnSpPr>
        <p:spPr>
          <a:xfrm>
            <a:off x="8172179" y="4511371"/>
            <a:ext cx="595619" cy="285226"/>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52619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B946B-4278-4C62-BEC6-4EFEEDFE0990}"/>
              </a:ext>
            </a:extLst>
          </p:cNvPr>
          <p:cNvSpPr>
            <a:spLocks noGrp="1"/>
          </p:cNvSpPr>
          <p:nvPr>
            <p:ph type="title"/>
          </p:nvPr>
        </p:nvSpPr>
        <p:spPr>
          <a:xfrm>
            <a:off x="2437756" y="1326216"/>
            <a:ext cx="6475425" cy="892829"/>
          </a:xfrm>
        </p:spPr>
        <p:txBody>
          <a:bodyPr>
            <a:normAutofit fontScale="90000"/>
          </a:bodyPr>
          <a:lstStyle/>
          <a:p>
            <a:r>
              <a:rPr lang="en-US" sz="3200" b="1" dirty="0"/>
              <a:t>Creating a Service Request / Blanket Order</a:t>
            </a:r>
            <a:endParaRPr lang="en-US" dirty="0"/>
          </a:p>
        </p:txBody>
      </p:sp>
      <p:sp>
        <p:nvSpPr>
          <p:cNvPr id="5" name="Slide Number Placeholder 4">
            <a:extLst>
              <a:ext uri="{FF2B5EF4-FFF2-40B4-BE49-F238E27FC236}">
                <a16:creationId xmlns:a16="http://schemas.microsoft.com/office/drawing/2014/main" id="{5290F81B-650F-48F5-9E4F-75FF55BF8524}"/>
              </a:ext>
            </a:extLst>
          </p:cNvPr>
          <p:cNvSpPr>
            <a:spLocks noGrp="1"/>
          </p:cNvSpPr>
          <p:nvPr>
            <p:ph type="sldNum" sz="quarter" idx="12"/>
          </p:nvPr>
        </p:nvSpPr>
        <p:spPr/>
        <p:txBody>
          <a:bodyPr/>
          <a:lstStyle/>
          <a:p>
            <a:fld id="{6F4B39F4-6F38-4B25-A5A9-B96F76A427A3}" type="slidenum">
              <a:rPr lang="en-US" smtClean="0"/>
              <a:t>5</a:t>
            </a:fld>
            <a:endParaRPr lang="en-US"/>
          </a:p>
        </p:txBody>
      </p:sp>
      <p:pic>
        <p:nvPicPr>
          <p:cNvPr id="6" name="Picture 5">
            <a:extLst>
              <a:ext uri="{FF2B5EF4-FFF2-40B4-BE49-F238E27FC236}">
                <a16:creationId xmlns:a16="http://schemas.microsoft.com/office/drawing/2014/main" id="{8AC15184-DA43-F945-FE8B-FA642BE177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7019" y="657028"/>
            <a:ext cx="3811552" cy="381155"/>
          </a:xfrm>
          <a:prstGeom prst="rect">
            <a:avLst/>
          </a:prstGeom>
        </p:spPr>
      </p:pic>
      <p:sp>
        <p:nvSpPr>
          <p:cNvPr id="7" name="TextBox 6">
            <a:extLst>
              <a:ext uri="{FF2B5EF4-FFF2-40B4-BE49-F238E27FC236}">
                <a16:creationId xmlns:a16="http://schemas.microsoft.com/office/drawing/2014/main" id="{4A604793-0A3E-AA80-865F-44CC83D595EA}"/>
              </a:ext>
            </a:extLst>
          </p:cNvPr>
          <p:cNvSpPr txBox="1"/>
          <p:nvPr/>
        </p:nvSpPr>
        <p:spPr>
          <a:xfrm>
            <a:off x="2212731" y="3027692"/>
            <a:ext cx="8383551" cy="646331"/>
          </a:xfrm>
          <a:prstGeom prst="rect">
            <a:avLst/>
          </a:prstGeom>
          <a:noFill/>
        </p:spPr>
        <p:txBody>
          <a:bodyPr wrap="square" lIns="91440" tIns="45720" rIns="91440" bIns="45720" rtlCol="0" anchor="t">
            <a:spAutoFit/>
          </a:bodyPr>
          <a:lstStyle/>
          <a:p>
            <a:endParaRPr lang="en-US">
              <a:cs typeface="Calibri" panose="020F0502020204030204"/>
            </a:endParaRPr>
          </a:p>
          <a:p>
            <a:endParaRPr lang="en-US"/>
          </a:p>
        </p:txBody>
      </p:sp>
      <p:sp>
        <p:nvSpPr>
          <p:cNvPr id="11" name="Rectangle: Rounded Corners 10">
            <a:extLst>
              <a:ext uri="{FF2B5EF4-FFF2-40B4-BE49-F238E27FC236}">
                <a16:creationId xmlns:a16="http://schemas.microsoft.com/office/drawing/2014/main" id="{21086CC5-DA30-FB8B-5F35-D73736FBB57D}"/>
              </a:ext>
            </a:extLst>
          </p:cNvPr>
          <p:cNvSpPr/>
          <p:nvPr/>
        </p:nvSpPr>
        <p:spPr>
          <a:xfrm>
            <a:off x="9233356" y="2219045"/>
            <a:ext cx="2743199" cy="3172829"/>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dirty="0">
                <a:solidFill>
                  <a:schemeClr val="tx1"/>
                </a:solidFill>
              </a:rPr>
              <a:t>The Details page is displayed. The Form Name will be the name of the corresponding line on the PO, so update it accordingly. Click ‘Next’.</a:t>
            </a:r>
            <a:endParaRPr lang="en-US" b="1" dirty="0">
              <a:solidFill>
                <a:schemeClr val="tx1"/>
              </a:solidFill>
              <a:cs typeface="Calibri"/>
            </a:endParaRPr>
          </a:p>
        </p:txBody>
      </p:sp>
      <p:pic>
        <p:nvPicPr>
          <p:cNvPr id="8" name="Picture 7">
            <a:extLst>
              <a:ext uri="{FF2B5EF4-FFF2-40B4-BE49-F238E27FC236}">
                <a16:creationId xmlns:a16="http://schemas.microsoft.com/office/drawing/2014/main" id="{7EEC3C80-9048-DAAA-3DE6-23FEC27370D3}"/>
              </a:ext>
            </a:extLst>
          </p:cNvPr>
          <p:cNvPicPr>
            <a:picLocks noChangeAspect="1"/>
          </p:cNvPicPr>
          <p:nvPr/>
        </p:nvPicPr>
        <p:blipFill>
          <a:blip r:embed="rId3"/>
          <a:stretch>
            <a:fillRect/>
          </a:stretch>
        </p:blipFill>
        <p:spPr>
          <a:xfrm>
            <a:off x="347057" y="2331172"/>
            <a:ext cx="8969857" cy="3172831"/>
          </a:xfrm>
          <a:prstGeom prst="rect">
            <a:avLst/>
          </a:prstGeom>
        </p:spPr>
      </p:pic>
      <p:cxnSp>
        <p:nvCxnSpPr>
          <p:cNvPr id="12" name="Straight Arrow Connector 11">
            <a:extLst>
              <a:ext uri="{FF2B5EF4-FFF2-40B4-BE49-F238E27FC236}">
                <a16:creationId xmlns:a16="http://schemas.microsoft.com/office/drawing/2014/main" id="{BB78E730-6C22-53A1-0D2C-12D2765CEFE4}"/>
              </a:ext>
            </a:extLst>
          </p:cNvPr>
          <p:cNvCxnSpPr>
            <a:cxnSpLocks/>
          </p:cNvCxnSpPr>
          <p:nvPr/>
        </p:nvCxnSpPr>
        <p:spPr>
          <a:xfrm>
            <a:off x="8816257" y="4593933"/>
            <a:ext cx="0" cy="46942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9ED9EC57-2F8A-6DC2-B329-0610946BA4AC}"/>
              </a:ext>
            </a:extLst>
          </p:cNvPr>
          <p:cNvCxnSpPr>
            <a:cxnSpLocks/>
          </p:cNvCxnSpPr>
          <p:nvPr/>
        </p:nvCxnSpPr>
        <p:spPr>
          <a:xfrm flipH="1">
            <a:off x="5457912" y="3859190"/>
            <a:ext cx="638088"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00977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B946B-4278-4C62-BEC6-4EFEEDFE0990}"/>
              </a:ext>
            </a:extLst>
          </p:cNvPr>
          <p:cNvSpPr>
            <a:spLocks noGrp="1"/>
          </p:cNvSpPr>
          <p:nvPr>
            <p:ph type="title"/>
          </p:nvPr>
        </p:nvSpPr>
        <p:spPr>
          <a:xfrm>
            <a:off x="2475856" y="1259541"/>
            <a:ext cx="6575297" cy="892829"/>
          </a:xfrm>
        </p:spPr>
        <p:txBody>
          <a:bodyPr>
            <a:normAutofit fontScale="90000"/>
          </a:bodyPr>
          <a:lstStyle/>
          <a:p>
            <a:r>
              <a:rPr lang="en-US" sz="3200" b="1" dirty="0"/>
              <a:t>Creating a Service Request / Blanket Order</a:t>
            </a:r>
            <a:endParaRPr lang="en-US" dirty="0"/>
          </a:p>
        </p:txBody>
      </p:sp>
      <p:sp>
        <p:nvSpPr>
          <p:cNvPr id="5" name="Slide Number Placeholder 4">
            <a:extLst>
              <a:ext uri="{FF2B5EF4-FFF2-40B4-BE49-F238E27FC236}">
                <a16:creationId xmlns:a16="http://schemas.microsoft.com/office/drawing/2014/main" id="{5290F81B-650F-48F5-9E4F-75FF55BF8524}"/>
              </a:ext>
            </a:extLst>
          </p:cNvPr>
          <p:cNvSpPr>
            <a:spLocks noGrp="1"/>
          </p:cNvSpPr>
          <p:nvPr>
            <p:ph type="sldNum" sz="quarter" idx="12"/>
          </p:nvPr>
        </p:nvSpPr>
        <p:spPr/>
        <p:txBody>
          <a:bodyPr/>
          <a:lstStyle/>
          <a:p>
            <a:fld id="{6F4B39F4-6F38-4B25-A5A9-B96F76A427A3}" type="slidenum">
              <a:rPr lang="en-US" smtClean="0"/>
              <a:t>6</a:t>
            </a:fld>
            <a:endParaRPr lang="en-US"/>
          </a:p>
        </p:txBody>
      </p:sp>
      <p:pic>
        <p:nvPicPr>
          <p:cNvPr id="6" name="Picture 5">
            <a:extLst>
              <a:ext uri="{FF2B5EF4-FFF2-40B4-BE49-F238E27FC236}">
                <a16:creationId xmlns:a16="http://schemas.microsoft.com/office/drawing/2014/main" id="{8AC15184-DA43-F945-FE8B-FA642BE177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7019" y="657028"/>
            <a:ext cx="3811552" cy="381155"/>
          </a:xfrm>
          <a:prstGeom prst="rect">
            <a:avLst/>
          </a:prstGeom>
        </p:spPr>
      </p:pic>
      <p:sp>
        <p:nvSpPr>
          <p:cNvPr id="7" name="TextBox 6">
            <a:extLst>
              <a:ext uri="{FF2B5EF4-FFF2-40B4-BE49-F238E27FC236}">
                <a16:creationId xmlns:a16="http://schemas.microsoft.com/office/drawing/2014/main" id="{4A604793-0A3E-AA80-865F-44CC83D595EA}"/>
              </a:ext>
            </a:extLst>
          </p:cNvPr>
          <p:cNvSpPr txBox="1"/>
          <p:nvPr/>
        </p:nvSpPr>
        <p:spPr>
          <a:xfrm>
            <a:off x="2212731" y="3027692"/>
            <a:ext cx="8383551" cy="646331"/>
          </a:xfrm>
          <a:prstGeom prst="rect">
            <a:avLst/>
          </a:prstGeom>
          <a:noFill/>
        </p:spPr>
        <p:txBody>
          <a:bodyPr wrap="square" lIns="91440" tIns="45720" rIns="91440" bIns="45720" rtlCol="0" anchor="t">
            <a:spAutoFit/>
          </a:bodyPr>
          <a:lstStyle/>
          <a:p>
            <a:endParaRPr lang="en-US">
              <a:cs typeface="Calibri" panose="020F0502020204030204"/>
            </a:endParaRPr>
          </a:p>
          <a:p>
            <a:endParaRPr lang="en-US"/>
          </a:p>
        </p:txBody>
      </p:sp>
      <p:sp>
        <p:nvSpPr>
          <p:cNvPr id="11" name="Rectangle: Rounded Corners 10">
            <a:extLst>
              <a:ext uri="{FF2B5EF4-FFF2-40B4-BE49-F238E27FC236}">
                <a16:creationId xmlns:a16="http://schemas.microsoft.com/office/drawing/2014/main" id="{21086CC5-DA30-FB8B-5F35-D73736FBB57D}"/>
              </a:ext>
            </a:extLst>
          </p:cNvPr>
          <p:cNvSpPr/>
          <p:nvPr/>
        </p:nvSpPr>
        <p:spPr>
          <a:xfrm>
            <a:off x="9979269" y="2168199"/>
            <a:ext cx="1828800" cy="3011647"/>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dirty="0">
                <a:solidFill>
                  <a:schemeClr val="tx1"/>
                </a:solidFill>
              </a:rPr>
              <a:t>Enter the supplier's name or ID number and click ‘Search’.</a:t>
            </a:r>
            <a:endParaRPr lang="en-US" b="1" dirty="0">
              <a:solidFill>
                <a:schemeClr val="tx1"/>
              </a:solidFill>
              <a:cs typeface="Calibri"/>
            </a:endParaRPr>
          </a:p>
        </p:txBody>
      </p:sp>
      <p:pic>
        <p:nvPicPr>
          <p:cNvPr id="4" name="Picture 3">
            <a:extLst>
              <a:ext uri="{FF2B5EF4-FFF2-40B4-BE49-F238E27FC236}">
                <a16:creationId xmlns:a16="http://schemas.microsoft.com/office/drawing/2014/main" id="{34A39AE1-8F74-7638-4710-4B97F325D549}"/>
              </a:ext>
            </a:extLst>
          </p:cNvPr>
          <p:cNvPicPr>
            <a:picLocks noChangeAspect="1"/>
          </p:cNvPicPr>
          <p:nvPr/>
        </p:nvPicPr>
        <p:blipFill>
          <a:blip r:embed="rId3"/>
          <a:stretch>
            <a:fillRect/>
          </a:stretch>
        </p:blipFill>
        <p:spPr>
          <a:xfrm>
            <a:off x="383931" y="2149690"/>
            <a:ext cx="9716144" cy="3787650"/>
          </a:xfrm>
          <a:prstGeom prst="rect">
            <a:avLst/>
          </a:prstGeom>
        </p:spPr>
      </p:pic>
      <p:cxnSp>
        <p:nvCxnSpPr>
          <p:cNvPr id="18" name="Straight Arrow Connector 17">
            <a:extLst>
              <a:ext uri="{FF2B5EF4-FFF2-40B4-BE49-F238E27FC236}">
                <a16:creationId xmlns:a16="http://schemas.microsoft.com/office/drawing/2014/main" id="{948E45D7-452A-62E8-DD3E-E5BF2BD7E721}"/>
              </a:ext>
            </a:extLst>
          </p:cNvPr>
          <p:cNvCxnSpPr>
            <a:cxnSpLocks/>
          </p:cNvCxnSpPr>
          <p:nvPr/>
        </p:nvCxnSpPr>
        <p:spPr>
          <a:xfrm>
            <a:off x="9530425" y="4327320"/>
            <a:ext cx="0" cy="59505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05520C32-280D-8A7E-2F74-00263890B6C7}"/>
              </a:ext>
            </a:extLst>
          </p:cNvPr>
          <p:cNvCxnSpPr>
            <a:cxnSpLocks/>
          </p:cNvCxnSpPr>
          <p:nvPr/>
        </p:nvCxnSpPr>
        <p:spPr>
          <a:xfrm flipH="1" flipV="1">
            <a:off x="5596555" y="4549345"/>
            <a:ext cx="998890" cy="15100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35601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2E48B6F-2E6B-D73E-D52F-E809EC1EFA52}"/>
              </a:ext>
            </a:extLst>
          </p:cNvPr>
          <p:cNvPicPr>
            <a:picLocks noChangeAspect="1"/>
          </p:cNvPicPr>
          <p:nvPr/>
        </p:nvPicPr>
        <p:blipFill>
          <a:blip r:embed="rId2"/>
          <a:stretch>
            <a:fillRect/>
          </a:stretch>
        </p:blipFill>
        <p:spPr>
          <a:xfrm>
            <a:off x="1886214" y="1887644"/>
            <a:ext cx="6898239" cy="4799434"/>
          </a:xfrm>
          <a:prstGeom prst="rect">
            <a:avLst/>
          </a:prstGeom>
        </p:spPr>
      </p:pic>
      <p:sp>
        <p:nvSpPr>
          <p:cNvPr id="2" name="Title 1">
            <a:extLst>
              <a:ext uri="{FF2B5EF4-FFF2-40B4-BE49-F238E27FC236}">
                <a16:creationId xmlns:a16="http://schemas.microsoft.com/office/drawing/2014/main" id="{433B946B-4278-4C62-BEC6-4EFEEDFE0990}"/>
              </a:ext>
            </a:extLst>
          </p:cNvPr>
          <p:cNvSpPr>
            <a:spLocks noGrp="1"/>
          </p:cNvSpPr>
          <p:nvPr>
            <p:ph type="title"/>
          </p:nvPr>
        </p:nvSpPr>
        <p:spPr>
          <a:xfrm>
            <a:off x="2209156" y="1250016"/>
            <a:ext cx="6575297" cy="892829"/>
          </a:xfrm>
        </p:spPr>
        <p:txBody>
          <a:bodyPr>
            <a:normAutofit fontScale="90000"/>
          </a:bodyPr>
          <a:lstStyle/>
          <a:p>
            <a:r>
              <a:rPr lang="en-US" sz="3200" b="1" dirty="0"/>
              <a:t>Creating a Service Request / Blanket Order</a:t>
            </a:r>
            <a:endParaRPr lang="en-US" dirty="0"/>
          </a:p>
        </p:txBody>
      </p:sp>
      <p:sp>
        <p:nvSpPr>
          <p:cNvPr id="5" name="Slide Number Placeholder 4">
            <a:extLst>
              <a:ext uri="{FF2B5EF4-FFF2-40B4-BE49-F238E27FC236}">
                <a16:creationId xmlns:a16="http://schemas.microsoft.com/office/drawing/2014/main" id="{5290F81B-650F-48F5-9E4F-75FF55BF8524}"/>
              </a:ext>
            </a:extLst>
          </p:cNvPr>
          <p:cNvSpPr>
            <a:spLocks noGrp="1"/>
          </p:cNvSpPr>
          <p:nvPr>
            <p:ph type="sldNum" sz="quarter" idx="12"/>
          </p:nvPr>
        </p:nvSpPr>
        <p:spPr/>
        <p:txBody>
          <a:bodyPr/>
          <a:lstStyle/>
          <a:p>
            <a:fld id="{6F4B39F4-6F38-4B25-A5A9-B96F76A427A3}" type="slidenum">
              <a:rPr lang="en-US" smtClean="0"/>
              <a:t>7</a:t>
            </a:fld>
            <a:endParaRPr lang="en-US"/>
          </a:p>
        </p:txBody>
      </p:sp>
      <p:pic>
        <p:nvPicPr>
          <p:cNvPr id="6" name="Picture 5">
            <a:extLst>
              <a:ext uri="{FF2B5EF4-FFF2-40B4-BE49-F238E27FC236}">
                <a16:creationId xmlns:a16="http://schemas.microsoft.com/office/drawing/2014/main" id="{8AC15184-DA43-F945-FE8B-FA642BE177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7019" y="657028"/>
            <a:ext cx="3811552" cy="381155"/>
          </a:xfrm>
          <a:prstGeom prst="rect">
            <a:avLst/>
          </a:prstGeom>
        </p:spPr>
      </p:pic>
      <p:sp>
        <p:nvSpPr>
          <p:cNvPr id="7" name="TextBox 6">
            <a:extLst>
              <a:ext uri="{FF2B5EF4-FFF2-40B4-BE49-F238E27FC236}">
                <a16:creationId xmlns:a16="http://schemas.microsoft.com/office/drawing/2014/main" id="{4A604793-0A3E-AA80-865F-44CC83D595EA}"/>
              </a:ext>
            </a:extLst>
          </p:cNvPr>
          <p:cNvSpPr txBox="1"/>
          <p:nvPr/>
        </p:nvSpPr>
        <p:spPr>
          <a:xfrm>
            <a:off x="2212731" y="3027692"/>
            <a:ext cx="8383551" cy="646331"/>
          </a:xfrm>
          <a:prstGeom prst="rect">
            <a:avLst/>
          </a:prstGeom>
          <a:noFill/>
        </p:spPr>
        <p:txBody>
          <a:bodyPr wrap="square" lIns="91440" tIns="45720" rIns="91440" bIns="45720" rtlCol="0" anchor="t">
            <a:spAutoFit/>
          </a:bodyPr>
          <a:lstStyle/>
          <a:p>
            <a:endParaRPr lang="en-US">
              <a:cs typeface="Calibri" panose="020F0502020204030204"/>
            </a:endParaRPr>
          </a:p>
          <a:p>
            <a:endParaRPr lang="en-US"/>
          </a:p>
        </p:txBody>
      </p:sp>
      <p:sp>
        <p:nvSpPr>
          <p:cNvPr id="11" name="Rectangle: Rounded Corners 10">
            <a:extLst>
              <a:ext uri="{FF2B5EF4-FFF2-40B4-BE49-F238E27FC236}">
                <a16:creationId xmlns:a16="http://schemas.microsoft.com/office/drawing/2014/main" id="{21086CC5-DA30-FB8B-5F35-D73736FBB57D}"/>
              </a:ext>
            </a:extLst>
          </p:cNvPr>
          <p:cNvSpPr/>
          <p:nvPr/>
        </p:nvSpPr>
        <p:spPr>
          <a:xfrm>
            <a:off x="8942664" y="2168199"/>
            <a:ext cx="2865405" cy="3158810"/>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dirty="0">
                <a:solidFill>
                  <a:schemeClr val="tx1"/>
                </a:solidFill>
              </a:rPr>
              <a:t>From the search results, click ‘Select’ for the intended supplier, then click ‘Next’. </a:t>
            </a:r>
            <a:r>
              <a:rPr lang="en-US" b="1" dirty="0">
                <a:solidFill>
                  <a:schemeClr val="accent1"/>
                </a:solidFill>
              </a:rPr>
              <a:t> </a:t>
            </a:r>
            <a:r>
              <a:rPr lang="en-US" b="1" dirty="0">
                <a:solidFill>
                  <a:srgbClr val="FF0000"/>
                </a:solidFill>
              </a:rPr>
              <a:t>Do not select the Fulfillment Center 1 option if available.</a:t>
            </a:r>
          </a:p>
        </p:txBody>
      </p:sp>
      <p:cxnSp>
        <p:nvCxnSpPr>
          <p:cNvPr id="9" name="Straight Arrow Connector 8">
            <a:extLst>
              <a:ext uri="{FF2B5EF4-FFF2-40B4-BE49-F238E27FC236}">
                <a16:creationId xmlns:a16="http://schemas.microsoft.com/office/drawing/2014/main" id="{EDC33B72-9E59-3D99-C601-9C8788E77F86}"/>
              </a:ext>
            </a:extLst>
          </p:cNvPr>
          <p:cNvCxnSpPr/>
          <p:nvPr/>
        </p:nvCxnSpPr>
        <p:spPr>
          <a:xfrm>
            <a:off x="7701174" y="4460145"/>
            <a:ext cx="570452" cy="20972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quot;Not Allowed&quot; Symbol 11">
            <a:extLst>
              <a:ext uri="{FF2B5EF4-FFF2-40B4-BE49-F238E27FC236}">
                <a16:creationId xmlns:a16="http://schemas.microsoft.com/office/drawing/2014/main" id="{A56425DC-DD52-44F5-1791-84EDBB4ED3E7}"/>
              </a:ext>
            </a:extLst>
          </p:cNvPr>
          <p:cNvSpPr/>
          <p:nvPr/>
        </p:nvSpPr>
        <p:spPr>
          <a:xfrm>
            <a:off x="6404506" y="5021159"/>
            <a:ext cx="243281" cy="159391"/>
          </a:xfrm>
          <a:prstGeom prst="noSmoking">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4302178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B946B-4278-4C62-BEC6-4EFEEDFE0990}"/>
              </a:ext>
            </a:extLst>
          </p:cNvPr>
          <p:cNvSpPr>
            <a:spLocks noGrp="1"/>
          </p:cNvSpPr>
          <p:nvPr>
            <p:ph type="title"/>
          </p:nvPr>
        </p:nvSpPr>
        <p:spPr>
          <a:xfrm>
            <a:off x="2209156" y="1250016"/>
            <a:ext cx="6575297" cy="892829"/>
          </a:xfrm>
        </p:spPr>
        <p:txBody>
          <a:bodyPr>
            <a:normAutofit fontScale="90000"/>
          </a:bodyPr>
          <a:lstStyle/>
          <a:p>
            <a:r>
              <a:rPr lang="en-US" sz="3200" b="1" dirty="0"/>
              <a:t>Creating a Service Request / Blanket Order</a:t>
            </a:r>
            <a:endParaRPr lang="en-US" dirty="0"/>
          </a:p>
        </p:txBody>
      </p:sp>
      <p:sp>
        <p:nvSpPr>
          <p:cNvPr id="5" name="Slide Number Placeholder 4">
            <a:extLst>
              <a:ext uri="{FF2B5EF4-FFF2-40B4-BE49-F238E27FC236}">
                <a16:creationId xmlns:a16="http://schemas.microsoft.com/office/drawing/2014/main" id="{5290F81B-650F-48F5-9E4F-75FF55BF8524}"/>
              </a:ext>
            </a:extLst>
          </p:cNvPr>
          <p:cNvSpPr>
            <a:spLocks noGrp="1"/>
          </p:cNvSpPr>
          <p:nvPr>
            <p:ph type="sldNum" sz="quarter" idx="12"/>
          </p:nvPr>
        </p:nvSpPr>
        <p:spPr/>
        <p:txBody>
          <a:bodyPr/>
          <a:lstStyle/>
          <a:p>
            <a:fld id="{6F4B39F4-6F38-4B25-A5A9-B96F76A427A3}" type="slidenum">
              <a:rPr lang="en-US" smtClean="0"/>
              <a:t>8</a:t>
            </a:fld>
            <a:endParaRPr lang="en-US"/>
          </a:p>
        </p:txBody>
      </p:sp>
      <p:pic>
        <p:nvPicPr>
          <p:cNvPr id="6" name="Picture 5">
            <a:extLst>
              <a:ext uri="{FF2B5EF4-FFF2-40B4-BE49-F238E27FC236}">
                <a16:creationId xmlns:a16="http://schemas.microsoft.com/office/drawing/2014/main" id="{8AC15184-DA43-F945-FE8B-FA642BE177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7019" y="657028"/>
            <a:ext cx="3811552" cy="381155"/>
          </a:xfrm>
          <a:prstGeom prst="rect">
            <a:avLst/>
          </a:prstGeom>
        </p:spPr>
      </p:pic>
      <p:sp>
        <p:nvSpPr>
          <p:cNvPr id="7" name="TextBox 6">
            <a:extLst>
              <a:ext uri="{FF2B5EF4-FFF2-40B4-BE49-F238E27FC236}">
                <a16:creationId xmlns:a16="http://schemas.microsoft.com/office/drawing/2014/main" id="{4A604793-0A3E-AA80-865F-44CC83D595EA}"/>
              </a:ext>
            </a:extLst>
          </p:cNvPr>
          <p:cNvSpPr txBox="1"/>
          <p:nvPr/>
        </p:nvSpPr>
        <p:spPr>
          <a:xfrm>
            <a:off x="2212731" y="3027692"/>
            <a:ext cx="8383551" cy="646331"/>
          </a:xfrm>
          <a:prstGeom prst="rect">
            <a:avLst/>
          </a:prstGeom>
          <a:noFill/>
        </p:spPr>
        <p:txBody>
          <a:bodyPr wrap="square" lIns="91440" tIns="45720" rIns="91440" bIns="45720" rtlCol="0" anchor="t">
            <a:spAutoFit/>
          </a:bodyPr>
          <a:lstStyle/>
          <a:p>
            <a:endParaRPr lang="en-US">
              <a:cs typeface="Calibri" panose="020F0502020204030204"/>
            </a:endParaRPr>
          </a:p>
          <a:p>
            <a:endParaRPr lang="en-US"/>
          </a:p>
        </p:txBody>
      </p:sp>
      <p:sp>
        <p:nvSpPr>
          <p:cNvPr id="11" name="Rectangle: Rounded Corners 10">
            <a:extLst>
              <a:ext uri="{FF2B5EF4-FFF2-40B4-BE49-F238E27FC236}">
                <a16:creationId xmlns:a16="http://schemas.microsoft.com/office/drawing/2014/main" id="{21086CC5-DA30-FB8B-5F35-D73736FBB57D}"/>
              </a:ext>
            </a:extLst>
          </p:cNvPr>
          <p:cNvSpPr/>
          <p:nvPr/>
        </p:nvSpPr>
        <p:spPr>
          <a:xfrm>
            <a:off x="8884645" y="2574501"/>
            <a:ext cx="2865405" cy="3158810"/>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dirty="0">
                <a:solidFill>
                  <a:schemeClr val="tx1"/>
                </a:solidFill>
              </a:rPr>
              <a:t>The Form Fields page is displayed. Select ‘Service Request’ or ‘Blanket Order’, then click ‘Next’.</a:t>
            </a:r>
          </a:p>
          <a:p>
            <a:pPr algn="ctr"/>
            <a:endParaRPr lang="en-US" b="1" dirty="0">
              <a:solidFill>
                <a:schemeClr val="tx1"/>
              </a:solidFill>
            </a:endParaRPr>
          </a:p>
          <a:p>
            <a:pPr algn="ctr"/>
            <a:r>
              <a:rPr lang="en-US" b="1" dirty="0">
                <a:solidFill>
                  <a:srgbClr val="FF0000"/>
                </a:solidFill>
              </a:rPr>
              <a:t>Reminder: </a:t>
            </a:r>
            <a:r>
              <a:rPr lang="en-US" sz="1800" b="1" dirty="0">
                <a:solidFill>
                  <a:srgbClr val="FF0000"/>
                </a:solidFill>
              </a:rPr>
              <a:t>Blanket Orders are NOT to be used for assets or controlled items. All assets and controlled items MUST be ordered via Catalog or Non-Catalog requisitions.</a:t>
            </a:r>
            <a:br>
              <a:rPr lang="en-US" sz="1800" dirty="0"/>
            </a:br>
            <a:endParaRPr lang="en-US" b="1" dirty="0">
              <a:solidFill>
                <a:schemeClr val="tx1"/>
              </a:solidFill>
            </a:endParaRPr>
          </a:p>
        </p:txBody>
      </p:sp>
      <p:pic>
        <p:nvPicPr>
          <p:cNvPr id="4" name="Picture 3">
            <a:extLst>
              <a:ext uri="{FF2B5EF4-FFF2-40B4-BE49-F238E27FC236}">
                <a16:creationId xmlns:a16="http://schemas.microsoft.com/office/drawing/2014/main" id="{20A5A86B-FC5C-E725-C7F3-15BCFDC8A217}"/>
              </a:ext>
            </a:extLst>
          </p:cNvPr>
          <p:cNvPicPr>
            <a:picLocks noChangeAspect="1"/>
          </p:cNvPicPr>
          <p:nvPr/>
        </p:nvPicPr>
        <p:blipFill>
          <a:blip r:embed="rId3"/>
          <a:stretch>
            <a:fillRect/>
          </a:stretch>
        </p:blipFill>
        <p:spPr>
          <a:xfrm>
            <a:off x="912497" y="2168199"/>
            <a:ext cx="7972148" cy="3565112"/>
          </a:xfrm>
          <a:prstGeom prst="rect">
            <a:avLst/>
          </a:prstGeom>
        </p:spPr>
      </p:pic>
      <p:cxnSp>
        <p:nvCxnSpPr>
          <p:cNvPr id="14" name="Straight Arrow Connector 13">
            <a:extLst>
              <a:ext uri="{FF2B5EF4-FFF2-40B4-BE49-F238E27FC236}">
                <a16:creationId xmlns:a16="http://schemas.microsoft.com/office/drawing/2014/main" id="{1B4C72AB-81D4-09C2-EBDE-EC893E6B5BAC}"/>
              </a:ext>
            </a:extLst>
          </p:cNvPr>
          <p:cNvCxnSpPr>
            <a:cxnSpLocks/>
          </p:cNvCxnSpPr>
          <p:nvPr/>
        </p:nvCxnSpPr>
        <p:spPr>
          <a:xfrm>
            <a:off x="2147940" y="4835582"/>
            <a:ext cx="798534"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DC78B05E-080D-3B9C-ABB8-8E431B2AFF81}"/>
              </a:ext>
            </a:extLst>
          </p:cNvPr>
          <p:cNvCxnSpPr>
            <a:cxnSpLocks/>
          </p:cNvCxnSpPr>
          <p:nvPr/>
        </p:nvCxnSpPr>
        <p:spPr>
          <a:xfrm>
            <a:off x="2147940" y="5005735"/>
            <a:ext cx="798534"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D03D8EAB-36D1-1B4D-38A2-B74B94C37EF7}"/>
              </a:ext>
            </a:extLst>
          </p:cNvPr>
          <p:cNvCxnSpPr>
            <a:cxnSpLocks/>
          </p:cNvCxnSpPr>
          <p:nvPr/>
        </p:nvCxnSpPr>
        <p:spPr>
          <a:xfrm>
            <a:off x="8459963" y="4498231"/>
            <a:ext cx="0" cy="857113"/>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12578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3592171-C0D6-8B04-9CA8-31316EA06F64}"/>
              </a:ext>
            </a:extLst>
          </p:cNvPr>
          <p:cNvPicPr>
            <a:picLocks noChangeAspect="1"/>
          </p:cNvPicPr>
          <p:nvPr/>
        </p:nvPicPr>
        <p:blipFill>
          <a:blip r:embed="rId2"/>
          <a:stretch>
            <a:fillRect/>
          </a:stretch>
        </p:blipFill>
        <p:spPr>
          <a:xfrm>
            <a:off x="1595718" y="1678461"/>
            <a:ext cx="6445467" cy="4911528"/>
          </a:xfrm>
          <a:prstGeom prst="rect">
            <a:avLst/>
          </a:prstGeom>
        </p:spPr>
      </p:pic>
      <p:sp>
        <p:nvSpPr>
          <p:cNvPr id="2" name="Title 1">
            <a:extLst>
              <a:ext uri="{FF2B5EF4-FFF2-40B4-BE49-F238E27FC236}">
                <a16:creationId xmlns:a16="http://schemas.microsoft.com/office/drawing/2014/main" id="{433B946B-4278-4C62-BEC6-4EFEEDFE0990}"/>
              </a:ext>
            </a:extLst>
          </p:cNvPr>
          <p:cNvSpPr>
            <a:spLocks noGrp="1"/>
          </p:cNvSpPr>
          <p:nvPr>
            <p:ph type="title"/>
          </p:nvPr>
        </p:nvSpPr>
        <p:spPr>
          <a:xfrm>
            <a:off x="3735982" y="1100271"/>
            <a:ext cx="6575297" cy="739994"/>
          </a:xfrm>
        </p:spPr>
        <p:txBody>
          <a:bodyPr>
            <a:normAutofit/>
          </a:bodyPr>
          <a:lstStyle/>
          <a:p>
            <a:r>
              <a:rPr lang="en-US" sz="3200" b="1" dirty="0"/>
              <a:t>Creating a Service Request</a:t>
            </a:r>
            <a:endParaRPr lang="en-US" dirty="0"/>
          </a:p>
        </p:txBody>
      </p:sp>
      <p:sp>
        <p:nvSpPr>
          <p:cNvPr id="5" name="Slide Number Placeholder 4">
            <a:extLst>
              <a:ext uri="{FF2B5EF4-FFF2-40B4-BE49-F238E27FC236}">
                <a16:creationId xmlns:a16="http://schemas.microsoft.com/office/drawing/2014/main" id="{5290F81B-650F-48F5-9E4F-75FF55BF8524}"/>
              </a:ext>
            </a:extLst>
          </p:cNvPr>
          <p:cNvSpPr>
            <a:spLocks noGrp="1"/>
          </p:cNvSpPr>
          <p:nvPr>
            <p:ph type="sldNum" sz="quarter" idx="12"/>
          </p:nvPr>
        </p:nvSpPr>
        <p:spPr/>
        <p:txBody>
          <a:bodyPr/>
          <a:lstStyle/>
          <a:p>
            <a:fld id="{6F4B39F4-6F38-4B25-A5A9-B96F76A427A3}" type="slidenum">
              <a:rPr lang="en-US" smtClean="0"/>
              <a:t>9</a:t>
            </a:fld>
            <a:endParaRPr lang="en-US" dirty="0"/>
          </a:p>
        </p:txBody>
      </p:sp>
      <p:pic>
        <p:nvPicPr>
          <p:cNvPr id="6" name="Picture 5">
            <a:extLst>
              <a:ext uri="{FF2B5EF4-FFF2-40B4-BE49-F238E27FC236}">
                <a16:creationId xmlns:a16="http://schemas.microsoft.com/office/drawing/2014/main" id="{8AC15184-DA43-F945-FE8B-FA642BE177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7019" y="657028"/>
            <a:ext cx="3811552" cy="381155"/>
          </a:xfrm>
          <a:prstGeom prst="rect">
            <a:avLst/>
          </a:prstGeom>
        </p:spPr>
      </p:pic>
      <p:sp>
        <p:nvSpPr>
          <p:cNvPr id="7" name="TextBox 6">
            <a:extLst>
              <a:ext uri="{FF2B5EF4-FFF2-40B4-BE49-F238E27FC236}">
                <a16:creationId xmlns:a16="http://schemas.microsoft.com/office/drawing/2014/main" id="{4A604793-0A3E-AA80-865F-44CC83D595EA}"/>
              </a:ext>
            </a:extLst>
          </p:cNvPr>
          <p:cNvSpPr txBox="1"/>
          <p:nvPr/>
        </p:nvSpPr>
        <p:spPr>
          <a:xfrm>
            <a:off x="2212731" y="3027692"/>
            <a:ext cx="8383551" cy="646331"/>
          </a:xfrm>
          <a:prstGeom prst="rect">
            <a:avLst/>
          </a:prstGeom>
          <a:noFill/>
        </p:spPr>
        <p:txBody>
          <a:bodyPr wrap="square" lIns="91440" tIns="45720" rIns="91440" bIns="45720" rtlCol="0" anchor="t">
            <a:spAutoFit/>
          </a:bodyPr>
          <a:lstStyle/>
          <a:p>
            <a:endParaRPr lang="en-US">
              <a:cs typeface="Calibri" panose="020F0502020204030204"/>
            </a:endParaRPr>
          </a:p>
          <a:p>
            <a:endParaRPr lang="en-US"/>
          </a:p>
        </p:txBody>
      </p:sp>
      <p:sp>
        <p:nvSpPr>
          <p:cNvPr id="11" name="Rectangle: Rounded Corners 10">
            <a:extLst>
              <a:ext uri="{FF2B5EF4-FFF2-40B4-BE49-F238E27FC236}">
                <a16:creationId xmlns:a16="http://schemas.microsoft.com/office/drawing/2014/main" id="{21086CC5-DA30-FB8B-5F35-D73736FBB57D}"/>
              </a:ext>
            </a:extLst>
          </p:cNvPr>
          <p:cNvSpPr/>
          <p:nvPr/>
        </p:nvSpPr>
        <p:spPr>
          <a:xfrm>
            <a:off x="8967831" y="2218533"/>
            <a:ext cx="2865405" cy="3158810"/>
          </a:xfrm>
          <a:prstGeom prst="roundRect">
            <a:avLst/>
          </a:prstGeom>
          <a:ln>
            <a:noFill/>
          </a:ln>
        </p:spPr>
        <p:style>
          <a:lnRef idx="2">
            <a:schemeClr val="accent5"/>
          </a:lnRef>
          <a:fillRef idx="1">
            <a:schemeClr val="lt1"/>
          </a:fillRef>
          <a:effectRef idx="0">
            <a:schemeClr val="accent5"/>
          </a:effectRef>
          <a:fontRef idx="minor">
            <a:schemeClr val="dk1"/>
          </a:fontRef>
        </p:style>
        <p:txBody>
          <a:bodyPr lIns="91440" tIns="45720" rIns="91440" bIns="45720" rtlCol="0" anchor="ctr"/>
          <a:lstStyle/>
          <a:p>
            <a:pPr algn="ctr"/>
            <a:r>
              <a:rPr lang="en-US" b="1" dirty="0">
                <a:solidFill>
                  <a:schemeClr val="tx1"/>
                </a:solidFill>
              </a:rPr>
              <a:t>The rest of the Form Fields page is displayed. Enter the necessary information and select the appropriate Commodity Code. Click ‘Next’. </a:t>
            </a:r>
          </a:p>
          <a:p>
            <a:pPr algn="ctr"/>
            <a:endParaRPr lang="en-US" b="1" dirty="0">
              <a:solidFill>
                <a:schemeClr val="tx1"/>
              </a:solidFill>
            </a:endParaRPr>
          </a:p>
          <a:p>
            <a:pPr algn="ctr"/>
            <a:r>
              <a:rPr lang="en-US" b="1" dirty="0">
                <a:solidFill>
                  <a:schemeClr val="tx1"/>
                </a:solidFill>
              </a:rPr>
              <a:t>For Blanket Orders, see the next slide.</a:t>
            </a:r>
            <a:endParaRPr lang="en-US" b="1" dirty="0">
              <a:solidFill>
                <a:schemeClr val="tx1"/>
              </a:solidFill>
              <a:cs typeface="Calibri"/>
            </a:endParaRPr>
          </a:p>
        </p:txBody>
      </p:sp>
      <p:cxnSp>
        <p:nvCxnSpPr>
          <p:cNvPr id="15" name="Straight Arrow Connector 14">
            <a:extLst>
              <a:ext uri="{FF2B5EF4-FFF2-40B4-BE49-F238E27FC236}">
                <a16:creationId xmlns:a16="http://schemas.microsoft.com/office/drawing/2014/main" id="{D5B68676-67D6-D9B3-FF30-9B941070E900}"/>
              </a:ext>
            </a:extLst>
          </p:cNvPr>
          <p:cNvCxnSpPr/>
          <p:nvPr/>
        </p:nvCxnSpPr>
        <p:spPr>
          <a:xfrm flipH="1">
            <a:off x="7913672" y="6474579"/>
            <a:ext cx="973123"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Rectangle: Rounded Corners 15">
            <a:extLst>
              <a:ext uri="{FF2B5EF4-FFF2-40B4-BE49-F238E27FC236}">
                <a16:creationId xmlns:a16="http://schemas.microsoft.com/office/drawing/2014/main" id="{4D7BAFD7-A83F-EB05-8AC0-C85B54360326}"/>
              </a:ext>
            </a:extLst>
          </p:cNvPr>
          <p:cNvSpPr/>
          <p:nvPr/>
        </p:nvSpPr>
        <p:spPr>
          <a:xfrm>
            <a:off x="5915763" y="3060431"/>
            <a:ext cx="1862356" cy="1597484"/>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dirty="0">
                <a:solidFill>
                  <a:schemeClr val="tx1"/>
                </a:solidFill>
              </a:rPr>
              <a:t>Help Text is available anywhere the question mark is displayed.</a:t>
            </a:r>
            <a:endParaRPr lang="en-US" b="1" dirty="0">
              <a:solidFill>
                <a:schemeClr val="tx1"/>
              </a:solidFill>
              <a:cs typeface="Calibri"/>
            </a:endParaRPr>
          </a:p>
          <a:p>
            <a:pPr algn="ctr"/>
            <a:endParaRPr lang="en-US" dirty="0">
              <a:solidFill>
                <a:schemeClr val="tx1"/>
              </a:solidFill>
              <a:cs typeface="Calibri"/>
            </a:endParaRPr>
          </a:p>
        </p:txBody>
      </p:sp>
      <p:cxnSp>
        <p:nvCxnSpPr>
          <p:cNvPr id="18" name="Straight Arrow Connector 17">
            <a:extLst>
              <a:ext uri="{FF2B5EF4-FFF2-40B4-BE49-F238E27FC236}">
                <a16:creationId xmlns:a16="http://schemas.microsoft.com/office/drawing/2014/main" id="{5BD822F8-17FC-0C25-8CE1-7FA331E898FA}"/>
              </a:ext>
            </a:extLst>
          </p:cNvPr>
          <p:cNvCxnSpPr>
            <a:cxnSpLocks/>
          </p:cNvCxnSpPr>
          <p:nvPr/>
        </p:nvCxnSpPr>
        <p:spPr>
          <a:xfrm flipH="1">
            <a:off x="3958985" y="3774495"/>
            <a:ext cx="1493455" cy="37750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62440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7c1de04c-1b7a-4835-8a54-d7f08320619d" xsi:nil="true"/>
    <lcf76f155ced4ddcb4097134ff3c332f xmlns="94b34b39-7884-47b1-a32b-93f1050510da">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47934F4857FD9428BF7B505B65A9F81" ma:contentTypeVersion="14" ma:contentTypeDescription="Create a new document." ma:contentTypeScope="" ma:versionID="de1dfb3e4a51242b511bbfbf57ba2f03">
  <xsd:schema xmlns:xsd="http://www.w3.org/2001/XMLSchema" xmlns:xs="http://www.w3.org/2001/XMLSchema" xmlns:p="http://schemas.microsoft.com/office/2006/metadata/properties" xmlns:ns2="7c1de04c-1b7a-4835-8a54-d7f08320619d" xmlns:ns3="94b34b39-7884-47b1-a32b-93f1050510da" targetNamespace="http://schemas.microsoft.com/office/2006/metadata/properties" ma:root="true" ma:fieldsID="65a45782b035859915edfdb5f9737df1" ns2:_="" ns3:_="">
    <xsd:import namespace="7c1de04c-1b7a-4835-8a54-d7f08320619d"/>
    <xsd:import namespace="94b34b39-7884-47b1-a32b-93f1050510da"/>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LengthInSeconds" minOccurs="0"/>
                <xsd:element ref="ns3:lcf76f155ced4ddcb4097134ff3c332f" minOccurs="0"/>
                <xsd:element ref="ns2:TaxCatchAll"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1de04c-1b7a-4835-8a54-d7f08320619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b01a64b6-db17-4406-882e-3b9f4417e79d}" ma:internalName="TaxCatchAll" ma:showField="CatchAllData" ma:web="7c1de04c-1b7a-4835-8a54-d7f08320619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94b34b39-7884-47b1-a32b-93f1050510da"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cfe284ab-3129-4a4f-a33b-1446679d6377"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1A153EB-0356-4899-88EE-9F415E3AA68C}">
  <ds:schemaRefs>
    <ds:schemaRef ds:uri="http://purl.org/dc/terms/"/>
    <ds:schemaRef ds:uri="7c1de04c-1b7a-4835-8a54-d7f08320619d"/>
    <ds:schemaRef ds:uri="http://purl.org/dc/dcmitype/"/>
    <ds:schemaRef ds:uri="http://schemas.microsoft.com/office/2006/metadata/properties"/>
    <ds:schemaRef ds:uri="http://schemas.microsoft.com/office/2006/documentManagement/types"/>
    <ds:schemaRef ds:uri="http://schemas.microsoft.com/office/infopath/2007/PartnerControls"/>
    <ds:schemaRef ds:uri="http://purl.org/dc/elements/1.1/"/>
    <ds:schemaRef ds:uri="http://schemas.openxmlformats.org/package/2006/metadata/core-properties"/>
    <ds:schemaRef ds:uri="94b34b39-7884-47b1-a32b-93f1050510da"/>
    <ds:schemaRef ds:uri="http://www.w3.org/XML/1998/namespace"/>
  </ds:schemaRefs>
</ds:datastoreItem>
</file>

<file path=customXml/itemProps2.xml><?xml version="1.0" encoding="utf-8"?>
<ds:datastoreItem xmlns:ds="http://schemas.openxmlformats.org/officeDocument/2006/customXml" ds:itemID="{7F29E532-0DD4-4D0F-8B59-632E6F0293E7}">
  <ds:schemaRefs>
    <ds:schemaRef ds:uri="7c1de04c-1b7a-4835-8a54-d7f08320619d"/>
    <ds:schemaRef ds:uri="94b34b39-7884-47b1-a32b-93f1050510d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F4819F4F-6459-4EE2-B222-C5C1F8666AA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67</TotalTime>
  <Words>1020</Words>
  <Application>Microsoft Office PowerPoint</Application>
  <PresentationFormat>Widescreen</PresentationFormat>
  <Paragraphs>93</Paragraphs>
  <Slides>23</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Calibri Light</vt:lpstr>
      <vt:lpstr>Office Theme</vt:lpstr>
      <vt:lpstr>Shopping is Easy in UNT System Marketplace!    </vt:lpstr>
      <vt:lpstr>Blanket Orders are NOT to be used for assets or controlled items. All assets and controlled items MUST be ordered via Catalog or Non-Catalog requisitions.    </vt:lpstr>
      <vt:lpstr>Creating a Service Request / Blanket Order</vt:lpstr>
      <vt:lpstr>Creating a Service Request / Blanket Order</vt:lpstr>
      <vt:lpstr>Creating a Service Request / Blanket Order</vt:lpstr>
      <vt:lpstr>Creating a Service Request / Blanket Order</vt:lpstr>
      <vt:lpstr>Creating a Service Request / Blanket Order</vt:lpstr>
      <vt:lpstr>Creating a Service Request / Blanket Order</vt:lpstr>
      <vt:lpstr>Creating a Service Request</vt:lpstr>
      <vt:lpstr>Creating a Blanket Order</vt:lpstr>
      <vt:lpstr>Creating a Service Request / Blanket Order</vt:lpstr>
      <vt:lpstr>Creating a Service Request / Blanket Order</vt:lpstr>
      <vt:lpstr>Creating a Service Request / Blanket Order</vt:lpstr>
      <vt:lpstr>Creating a Service Request / Blanket Order</vt:lpstr>
      <vt:lpstr>Creating a Service Request / Blanket Order</vt:lpstr>
      <vt:lpstr>Creating a Service Request / Blanket Order</vt:lpstr>
      <vt:lpstr>Creating a Service Request / Blanket Order</vt:lpstr>
      <vt:lpstr>Creating a Service Request / Blanket Order</vt:lpstr>
      <vt:lpstr>Creating a Service Request / Blanket Order</vt:lpstr>
      <vt:lpstr>Creating a Service Request / Blanket Order</vt:lpstr>
      <vt:lpstr>Creating a Service Request / Blanket Order</vt:lpstr>
      <vt:lpstr>Creating a Service Request / Blanket Order</vt:lpstr>
      <vt:lpstr>Creating a Service Request / Blanket Order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Finance Fluid</dc:title>
  <dc:creator>Poole, Linda</dc:creator>
  <cp:lastModifiedBy>Roys, Jill</cp:lastModifiedBy>
  <cp:revision>41</cp:revision>
  <dcterms:created xsi:type="dcterms:W3CDTF">2021-08-12T20:44:20Z</dcterms:created>
  <dcterms:modified xsi:type="dcterms:W3CDTF">2024-02-06T23:30:48Z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0x010100147934F4857FD9428BF7B505B65A9F81</vt:lpwstr>
  </property>
  <property fmtid="{D5CDD505-2E9C-101B-9397-08002B2CF9AE}" pid="3" name="MediaServiceImageTags">
    <vt:lpwstr/>
  </property>
</Properties>
</file>