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3"/>
  </p:notesMasterIdLst>
  <p:handoutMasterIdLst>
    <p:handoutMasterId r:id="rId14"/>
  </p:handoutMasterIdLst>
  <p:sldIdLst>
    <p:sldId id="345" r:id="rId5"/>
    <p:sldId id="346" r:id="rId6"/>
    <p:sldId id="348" r:id="rId7"/>
    <p:sldId id="349" r:id="rId8"/>
    <p:sldId id="353" r:id="rId9"/>
    <p:sldId id="354" r:id="rId10"/>
    <p:sldId id="356" r:id="rId11"/>
    <p:sldId id="3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8D1F8"/>
    <a:srgbClr val="A5A5F1"/>
    <a:srgbClr val="A2B2F4"/>
    <a:srgbClr val="A3D8FF"/>
    <a:srgbClr val="244F85"/>
    <a:srgbClr val="9B2486"/>
    <a:srgbClr val="B92B65"/>
    <a:srgbClr val="A9D7B2"/>
    <a:srgbClr val="489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9ABDE1-9F5D-4FE3-B8FC-BA68527AF887}" v="83" dt="2023-03-31T20:46:18.918"/>
    <p1510:client id="{82614B80-D2EB-452B-B094-9733CF675B50}" v="8" dt="2023-03-31T20:53:46.888"/>
    <p1510:client id="{E74D4642-FF6B-4F02-BE68-CD35438533F3}" v="2" dt="2023-04-18T18:55:49.524"/>
    <p1510:client id="{FC464870-4B80-440D-A50F-9E48761FB044}" v="83" dt="2023-03-31T14:46:28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on, Carl" userId="S::carl.miron@untsystem.edu::4f950438-6924-4eec-93e5-65d9e2d2325d" providerId="AD" clId="Web-{E74D4642-FF6B-4F02-BE68-CD35438533F3}"/>
    <pc:docChg chg="modSld">
      <pc:chgData name="Miron, Carl" userId="S::carl.miron@untsystem.edu::4f950438-6924-4eec-93e5-65d9e2d2325d" providerId="AD" clId="Web-{E74D4642-FF6B-4F02-BE68-CD35438533F3}" dt="2023-04-18T18:55:49.524" v="1" actId="1076"/>
      <pc:docMkLst>
        <pc:docMk/>
      </pc:docMkLst>
      <pc:sldChg chg="modSp">
        <pc:chgData name="Miron, Carl" userId="S::carl.miron@untsystem.edu::4f950438-6924-4eec-93e5-65d9e2d2325d" providerId="AD" clId="Web-{E74D4642-FF6B-4F02-BE68-CD35438533F3}" dt="2023-04-18T18:55:49.524" v="1" actId="1076"/>
        <pc:sldMkLst>
          <pc:docMk/>
          <pc:sldMk cId="1749838845" sldId="356"/>
        </pc:sldMkLst>
        <pc:picChg chg="mod">
          <ac:chgData name="Miron, Carl" userId="S::carl.miron@untsystem.edu::4f950438-6924-4eec-93e5-65d9e2d2325d" providerId="AD" clId="Web-{E74D4642-FF6B-4F02-BE68-CD35438533F3}" dt="2023-04-18T18:55:49.524" v="1" actId="1076"/>
          <ac:picMkLst>
            <pc:docMk/>
            <pc:sldMk cId="1749838845" sldId="356"/>
            <ac:picMk id="9" creationId="{62FCEDDE-1A65-BC69-4D76-7FE846AD153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473F65-DA94-4A3D-A1E2-2AEB327174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D973B9-6D37-4077-8B62-6B39C51C5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889EF-3C02-4DED-88C0-474A1D9D9372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72F36-ECCE-4BCF-8071-DF1EC01AD8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E28B2-1430-4DEE-851E-823CC898DC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D4CA-009E-43AD-A32A-86DD32ED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6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B8C10-134E-47CC-92F3-174A8CF60497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E0F83-E0F4-4828-8E2E-E7A2FDBBD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5147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1FC1-A601-4859-A628-6DCF1218E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6DC26-62E0-46D9-9288-5A4A18803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B2DBC-9393-4DB8-BC07-802EB50A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94A6-A864-44AD-A994-E8A74007A0AE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61EA5-A5E8-4749-94A3-D8FCCC54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E5CD6-77D2-4A86-9B5F-7D6AE427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7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C0515-8D78-4DA6-9487-6BB87593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3759B-A5E0-4B9C-9048-91C3359FC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F1C6E-1990-458B-9FCC-13712E975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7175-5577-4CEE-A81E-2BEC9F3144A2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4144B-0F4D-4640-9834-2EA9937D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A1864-2813-4D50-B84B-941F866CF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B0A1C-6F3E-4AED-8797-78BFED88F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0EFC9-6F37-4206-AB4D-C75D5F314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2972B-65AD-4942-A9F1-8B56E0F69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52F0-73D7-4FBC-AE8A-1496D309F8BD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65585-49DA-4532-B336-6FB2D5F2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D6353-0B15-46F5-BE3F-3AC0639D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0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F8FAC-527A-47E8-B872-CA54E3771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FED78-3C21-4B3F-9DC9-2775D6B97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43C10-58EF-46E1-823F-1D89A1B05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3C10-FB08-4A87-AF69-03231F40CA96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29791-8AB0-42F4-A204-6633DA78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AB1C5-9214-444F-9507-79E6081F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5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FC844-91F0-4052-B654-A0C806D7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EF547-8764-480E-95A1-93AA3133F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B27A0-6A8E-45CB-A392-C5C2E252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9D2E-6042-4217-B1B9-308055CC9107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5AB84-6CCB-403F-A014-F4195D89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B3C67-F635-48FF-B02B-B9AE5AA12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6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DA37-931F-45EC-B00D-884C0318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563B0-6196-4FDF-AFB0-6B12F03C6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1AB68-10A1-4DE6-8930-EB1425AAE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D2453-DBF5-4978-A26E-1CFFD491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3866-6B14-409F-962F-13465405A6A6}" type="datetime1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3AF76-D470-4DD2-AD6D-CBC0BF61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F7919-56C0-45B4-A72B-B35AC094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67E3-607F-4A14-B56C-90B07297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BAEE1-2B53-43C5-A5E4-DF1C019E2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43679-B58B-4A5B-A442-88BAC037F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8B649-8348-4BFD-B750-A57BC7A86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B592DD-F9C1-4F7B-A91C-5F0FB67F4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DE0CFC-0D26-47B4-9A55-BCFDF081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DDB8-9B20-41BB-91F4-E702AE6A7073}" type="datetime1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AAD35-7D7D-49F4-9904-09B3F008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C706B-73EB-4FA3-8546-AF2A6B64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9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058D9-2F8B-4046-8A70-60B43F394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A95E8-A658-4A6A-B6D2-8F9C75FBC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8FED-58C5-4594-90A9-CD57B2DC2AF4}" type="datetime1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8BD87-1C0C-413F-8677-62730B9CD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0B993-7281-4404-9D57-236A55061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6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2DE7B9-8EF2-4B4C-BC3C-D3B8AA621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7D0D-1ED5-44AF-A728-7417A7A5059F}" type="datetime1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4477FC-568A-4561-87CC-04CCA9D7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6ABFB-ADEF-4ABE-9A32-610C1E74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4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27637-F74A-4907-BAF9-0C7AF6A23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1C9AE-2DD9-4D92-96C8-64967560F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5DA86-0209-4B1A-82CC-EFC068AB5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18BF3-5F1A-452E-B182-C1C0A2AE3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7971-D7F2-4A3E-8C34-16C2A71320C6}" type="datetime1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E9E41-52FE-4D19-9BFA-7D31167D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8E7E6-0D73-4F73-B217-7255D79C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3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9867-CCFA-4638-A58C-B247F2BB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57C1FC-4D05-41C8-8544-51CA7847F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D6177-9F0A-4297-BEBE-6ECE6287A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3F64B-E874-4794-8127-00046FB0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7E8F-1BB5-4ADD-9185-AF2BFB684E33}" type="datetime1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33EFE-DDE9-4C26-86B2-574FDC89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CB14F-E48E-4B12-A632-07C46982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7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0F4C5-4B39-42A0-9F7F-98EEFBE3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54F5E-2DBE-4479-B68D-26B5A0B54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8D66D-B708-473B-88B1-E9FF021A3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AE169-399A-4540-A28C-D2BD0E1C8014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B10C5-9E83-4550-9D33-98760CA4D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AAF43-4C0C-4AA1-8B6C-E1A541BFA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1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131" y="3152320"/>
            <a:ext cx="8029738" cy="2436163"/>
          </a:xfrm>
        </p:spPr>
        <p:txBody>
          <a:bodyPr>
            <a:normAutofit/>
          </a:bodyPr>
          <a:lstStyle/>
          <a:p>
            <a:r>
              <a:rPr lang="en-US" sz="3200" b="1" dirty="0"/>
              <a:t>Shopping is Easy in UNT System Marketplace!</a:t>
            </a:r>
            <a:br>
              <a:rPr lang="en-US" sz="32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5D60EE-065A-AE7B-2036-3857275BEEF9}"/>
              </a:ext>
            </a:extLst>
          </p:cNvPr>
          <p:cNvSpPr txBox="1"/>
          <p:nvPr/>
        </p:nvSpPr>
        <p:spPr>
          <a:xfrm>
            <a:off x="2215552" y="1739152"/>
            <a:ext cx="815752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Calibri"/>
                <a:ea typeface="Calibri Light"/>
                <a:cs typeface="Calibri"/>
              </a:rPr>
              <a:t>Profile Management</a:t>
            </a:r>
            <a:r>
              <a:rPr lang="en-US" sz="4000" dirty="0">
                <a:latin typeface="Calibri"/>
                <a:ea typeface="Calibri Light"/>
                <a:cs typeface="Calibri Light"/>
              </a:rPr>
              <a:t>​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13E46-0F29-6616-BB4F-24F3B6029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4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060371" cy="34868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Once you are logged in, you can go to view/manage your profile settings by clicking on the person icon on the top right of your screen.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Click on “View my Profile”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2F0A22AF-0A17-7AD6-90E0-1C13630F6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2</a:t>
            </a:fld>
            <a:endParaRPr lang="en-US"/>
          </a:p>
        </p:txBody>
      </p:sp>
      <p:pic>
        <p:nvPicPr>
          <p:cNvPr id="2" name="image39.png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C017FAE8-AB46-276C-0BA0-1BAECAFA73F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733415" y="1413227"/>
            <a:ext cx="5620385" cy="3742579"/>
          </a:xfrm>
          <a:prstGeom prst="rect">
            <a:avLst/>
          </a:prstGeom>
          <a:ln/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1B49518A-F9DF-481D-D108-7E2626A98299}"/>
              </a:ext>
            </a:extLst>
          </p:cNvPr>
          <p:cNvSpPr/>
          <p:nvPr/>
        </p:nvSpPr>
        <p:spPr>
          <a:xfrm>
            <a:off x="11041811" y="1413227"/>
            <a:ext cx="311989" cy="28896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75DE7E4-016F-1B47-CD64-051692A2CCEE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11197806" y="923026"/>
            <a:ext cx="94171" cy="4902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69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87" y="1414732"/>
            <a:ext cx="10600426" cy="4287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can view your user profile settings including your name, contact information and department associated with you.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5977ADF0-D8AE-BC11-6E3E-080CE06E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3</a:t>
            </a:fld>
            <a:endParaRPr lang="en-US"/>
          </a:p>
        </p:txBody>
      </p:sp>
      <p:pic>
        <p:nvPicPr>
          <p:cNvPr id="3" name="image3.png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D428038D-08DC-3245-8C1A-935BB10F679A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252932" y="2530475"/>
            <a:ext cx="5943600" cy="3498730"/>
          </a:xfrm>
          <a:prstGeom prst="rect">
            <a:avLst/>
          </a:prstGeom>
          <a:ln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0423E1-2D56-C4D6-C1F2-5DFBF570AC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8397" y="3725041"/>
            <a:ext cx="4837369" cy="34199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3451177-65E6-9D19-8FAD-E3A0A1410A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6954" y="5454528"/>
            <a:ext cx="4096322" cy="28960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C9A547B-4483-DA59-A901-0A659B9416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0410" y="2969628"/>
            <a:ext cx="4096322" cy="28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08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87" y="1498559"/>
            <a:ext cx="3258628" cy="4114800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You can configure display settings in the “Language, Time Zone and Display Settings”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E3559C1-79F2-22F3-8044-C1594CA7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4</a:t>
            </a:fld>
            <a:endParaRPr lang="en-US"/>
          </a:p>
        </p:txBody>
      </p:sp>
      <p:pic>
        <p:nvPicPr>
          <p:cNvPr id="8" name="image9.png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48FE0251-123A-9196-0A4A-66A7D72A4882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054415" y="1498559"/>
            <a:ext cx="5943600" cy="4114800"/>
          </a:xfrm>
          <a:prstGeom prst="rect">
            <a:avLst/>
          </a:prstGeom>
          <a:ln/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F75BA37-6B0F-4AB4-637A-78AF73E63793}"/>
              </a:ext>
            </a:extLst>
          </p:cNvPr>
          <p:cNvSpPr/>
          <p:nvPr/>
        </p:nvSpPr>
        <p:spPr>
          <a:xfrm>
            <a:off x="4054415" y="3270618"/>
            <a:ext cx="1733910" cy="272313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6328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87" y="1465689"/>
            <a:ext cx="3258628" cy="414766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You can view your user roles under the “User Roles and Access” tab in “Assigned Roles”.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Refer to the detailed internal documentation to see how to setup your default Ship To/ Bill To Addresses and how to setup Chart-field values.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E3559C1-79F2-22F3-8044-C1594CA7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5</a:t>
            </a:fld>
            <a:endParaRPr lang="en-US"/>
          </a:p>
        </p:txBody>
      </p:sp>
      <p:pic>
        <p:nvPicPr>
          <p:cNvPr id="3" name="image12.png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DB74EBA-EC21-A5EB-7724-3C22973600B1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430542" y="2190308"/>
            <a:ext cx="2809875" cy="1826260"/>
          </a:xfrm>
          <a:prstGeom prst="rect">
            <a:avLst/>
          </a:prstGeom>
          <a:ln/>
        </p:spPr>
      </p:pic>
      <p:pic>
        <p:nvPicPr>
          <p:cNvPr id="4" name="image109.png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E225271-5290-C0F8-1E97-863729FFC39A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9030357" y="3267268"/>
            <a:ext cx="1524000" cy="847725"/>
          </a:xfrm>
          <a:prstGeom prst="rect">
            <a:avLst/>
          </a:prstGeom>
          <a:ln/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30E96F2-83CD-AE39-24BC-C07D07CEF9E1}"/>
              </a:ext>
            </a:extLst>
          </p:cNvPr>
          <p:cNvCxnSpPr/>
          <p:nvPr/>
        </p:nvCxnSpPr>
        <p:spPr>
          <a:xfrm rot="10800000" flipH="1">
            <a:off x="8208032" y="3632393"/>
            <a:ext cx="866775" cy="85725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983E139-62D6-40B4-BC51-67984A56BA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6867" y="2283501"/>
            <a:ext cx="2983230" cy="167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71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160" y="1745425"/>
            <a:ext cx="8796787" cy="4578639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1. Click on the “View My Profile” from the top right corner of your UNTS Marketplace portal dropdown.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2. Click “Notification Preferences”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3. Click on the document type or category you wish to change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4. Click the “Edit Section” link in the upper right corner of the screen.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5. Select Override next to the notification you wish to change.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6. Click on the drop down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7. Select the way you want wish to be notified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8. Click “Save Changes” 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E3559C1-79F2-22F3-8044-C1594CA7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6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E30407-4188-6D13-2F9F-B6AB06EC2DD7}"/>
              </a:ext>
            </a:extLst>
          </p:cNvPr>
          <p:cNvSpPr txBox="1"/>
          <p:nvPr/>
        </p:nvSpPr>
        <p:spPr>
          <a:xfrm>
            <a:off x="1087019" y="1160971"/>
            <a:ext cx="815752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Configure Email and Notification Delivery Options:</a:t>
            </a:r>
          </a:p>
        </p:txBody>
      </p:sp>
    </p:spTree>
    <p:extLst>
      <p:ext uri="{BB962C8B-B14F-4D97-AF65-F5344CB8AC3E}">
        <p14:creationId xmlns:p14="http://schemas.microsoft.com/office/powerpoint/2010/main" val="3319274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E3559C1-79F2-22F3-8044-C1594CA7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7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E30407-4188-6D13-2F9F-B6AB06EC2DD7}"/>
              </a:ext>
            </a:extLst>
          </p:cNvPr>
          <p:cNvSpPr txBox="1"/>
          <p:nvPr/>
        </p:nvSpPr>
        <p:spPr>
          <a:xfrm>
            <a:off x="1087019" y="1160971"/>
            <a:ext cx="815752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Configure Email and Notification Delivery Options:</a:t>
            </a:r>
          </a:p>
        </p:txBody>
      </p:sp>
      <p:pic>
        <p:nvPicPr>
          <p:cNvPr id="3" name="image18.png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5DC1E21B-840B-4D9A-B914-F7E16AAEA82A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087019" y="1727687"/>
            <a:ext cx="2524760" cy="3354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74.png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0E011B1-ED89-9B39-04E9-C24EBC179D2E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853604" y="1727687"/>
            <a:ext cx="3918795" cy="184364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8.png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2FCEDDE-1A65-BC69-4D76-7FE846AD153B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3853604" y="3722094"/>
            <a:ext cx="5943600" cy="22402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786E19E-1FCA-8C40-A4FF-C299B0EEC0B5}"/>
              </a:ext>
            </a:extLst>
          </p:cNvPr>
          <p:cNvSpPr/>
          <p:nvPr/>
        </p:nvSpPr>
        <p:spPr>
          <a:xfrm>
            <a:off x="1131827" y="4810079"/>
            <a:ext cx="1733910" cy="210495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310EF1-4024-D606-15EC-C876245330ED}"/>
              </a:ext>
            </a:extLst>
          </p:cNvPr>
          <p:cNvSpPr/>
          <p:nvPr/>
        </p:nvSpPr>
        <p:spPr>
          <a:xfrm>
            <a:off x="7375584" y="1672322"/>
            <a:ext cx="396815" cy="272313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AA0DA76-4885-A9B1-0F80-C926C1860896}"/>
              </a:ext>
            </a:extLst>
          </p:cNvPr>
          <p:cNvSpPr/>
          <p:nvPr/>
        </p:nvSpPr>
        <p:spPr>
          <a:xfrm>
            <a:off x="6414026" y="3890513"/>
            <a:ext cx="633756" cy="4485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29FA07F-3B75-BC52-8B10-2F1629F21B92}"/>
              </a:ext>
            </a:extLst>
          </p:cNvPr>
          <p:cNvCxnSpPr>
            <a:cxnSpLocks/>
          </p:cNvCxnSpPr>
          <p:nvPr/>
        </p:nvCxnSpPr>
        <p:spPr>
          <a:xfrm flipH="1">
            <a:off x="8519834" y="4114800"/>
            <a:ext cx="348121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079BDEF-A507-17BC-691B-1FA614BAC7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54110" y="1773397"/>
            <a:ext cx="6039693" cy="338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83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E3559C1-79F2-22F3-8044-C1594CA7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8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E30407-4188-6D13-2F9F-B6AB06EC2DD7}"/>
              </a:ext>
            </a:extLst>
          </p:cNvPr>
          <p:cNvSpPr txBox="1"/>
          <p:nvPr/>
        </p:nvSpPr>
        <p:spPr>
          <a:xfrm>
            <a:off x="1087019" y="1160971"/>
            <a:ext cx="815752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view and delete Notifications:</a:t>
            </a:r>
          </a:p>
        </p:txBody>
      </p:sp>
      <p:pic>
        <p:nvPicPr>
          <p:cNvPr id="4" name="image2.png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BB9F1CB-84A3-2182-B925-A91BF0E98EA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318659" y="1983169"/>
            <a:ext cx="3408045" cy="28054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C251856C-528A-7E9B-475C-57054165B8EE}"/>
              </a:ext>
            </a:extLst>
          </p:cNvPr>
          <p:cNvSpPr/>
          <p:nvPr/>
        </p:nvSpPr>
        <p:spPr>
          <a:xfrm>
            <a:off x="4474830" y="1946204"/>
            <a:ext cx="316878" cy="27361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034502-B853-5A57-9EE7-BD81C8B761D8}"/>
              </a:ext>
            </a:extLst>
          </p:cNvPr>
          <p:cNvCxnSpPr>
            <a:cxnSpLocks/>
          </p:cNvCxnSpPr>
          <p:nvPr/>
        </p:nvCxnSpPr>
        <p:spPr>
          <a:xfrm flipH="1">
            <a:off x="4676500" y="2907192"/>
            <a:ext cx="348121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CBBF663-CB33-7EAC-9CC8-37249E5DBF5D}"/>
              </a:ext>
            </a:extLst>
          </p:cNvPr>
          <p:cNvSpPr/>
          <p:nvPr/>
        </p:nvSpPr>
        <p:spPr>
          <a:xfrm>
            <a:off x="5702060" y="2083011"/>
            <a:ext cx="2908540" cy="264884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Click on the bell icon on the top right to view your notifications. Click on the ‘x’ to delete the notification.</a:t>
            </a:r>
          </a:p>
        </p:txBody>
      </p:sp>
    </p:spTree>
    <p:extLst>
      <p:ext uri="{BB962C8B-B14F-4D97-AF65-F5344CB8AC3E}">
        <p14:creationId xmlns:p14="http://schemas.microsoft.com/office/powerpoint/2010/main" val="125170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934F4857FD9428BF7B505B65A9F81" ma:contentTypeVersion="14" ma:contentTypeDescription="Create a new document." ma:contentTypeScope="" ma:versionID="de1dfb3e4a51242b511bbfbf57ba2f03">
  <xsd:schema xmlns:xsd="http://www.w3.org/2001/XMLSchema" xmlns:xs="http://www.w3.org/2001/XMLSchema" xmlns:p="http://schemas.microsoft.com/office/2006/metadata/properties" xmlns:ns2="7c1de04c-1b7a-4835-8a54-d7f08320619d" xmlns:ns3="94b34b39-7884-47b1-a32b-93f1050510da" targetNamespace="http://schemas.microsoft.com/office/2006/metadata/properties" ma:root="true" ma:fieldsID="65a45782b035859915edfdb5f9737df1" ns2:_="" ns3:_="">
    <xsd:import namespace="7c1de04c-1b7a-4835-8a54-d7f08320619d"/>
    <xsd:import namespace="94b34b39-7884-47b1-a32b-93f1050510d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de04c-1b7a-4835-8a54-d7f0832061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b01a64b6-db17-4406-882e-3b9f4417e79d}" ma:internalName="TaxCatchAll" ma:showField="CatchAllData" ma:web="7c1de04c-1b7a-4835-8a54-d7f0832061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34b39-7884-47b1-a32b-93f1050510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fe284ab-3129-4a4f-a33b-1446679d63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1de04c-1b7a-4835-8a54-d7f08320619d" xsi:nil="true"/>
    <lcf76f155ced4ddcb4097134ff3c332f xmlns="94b34b39-7884-47b1-a32b-93f1050510d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4819F4F-6459-4EE2-B222-C5C1F8666A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29E532-0DD4-4D0F-8B59-632E6F0293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de04c-1b7a-4835-8a54-d7f08320619d"/>
    <ds:schemaRef ds:uri="94b34b39-7884-47b1-a32b-93f1050510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A153EB-0356-4899-88EE-9F415E3AA68C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7c1de04c-1b7a-4835-8a54-d7f08320619d"/>
    <ds:schemaRef ds:uri="http://schemas.openxmlformats.org/package/2006/metadata/core-properties"/>
    <ds:schemaRef ds:uri="94b34b39-7884-47b1-a32b-93f1050510d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19675</TotalTime>
  <Words>293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Shopping is Easy in UNT System Marketplace!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Fluid</dc:title>
  <dc:creator>Poole, Linda</dc:creator>
  <cp:lastModifiedBy>Roohia Shahzad</cp:lastModifiedBy>
  <cp:revision>161</cp:revision>
  <dcterms:created xsi:type="dcterms:W3CDTF">2021-08-12T20:44:20Z</dcterms:created>
  <dcterms:modified xsi:type="dcterms:W3CDTF">2023-04-18T18:55:54Z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0x010100147934F4857FD9428BF7B505B65A9F81</vt:lpwstr>
  </property>
  <property fmtid="{D5CDD505-2E9C-101B-9397-08002B2CF9AE}" pid="3" name="MediaServiceImageTags">
    <vt:lpwstr/>
  </property>
</Properties>
</file>