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1"/>
  </p:notesMasterIdLst>
  <p:handoutMasterIdLst>
    <p:handoutMasterId r:id="rId12"/>
  </p:handoutMasterIdLst>
  <p:sldIdLst>
    <p:sldId id="345" r:id="rId5"/>
    <p:sldId id="346" r:id="rId6"/>
    <p:sldId id="348" r:id="rId7"/>
    <p:sldId id="353" r:id="rId8"/>
    <p:sldId id="349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ABDE1-9F5D-4FE3-B8FC-BA68527AF887}" v="83" dt="2023-03-31T20:46:18.918"/>
    <p1510:client id="{524AA9D3-6CBD-4EC3-840F-DDF8CDADF846}" v="2" dt="2023-04-06T16:45:50.952"/>
    <p1510:client id="{82614B80-D2EB-452B-B094-9733CF675B50}" v="8" dt="2023-03-31T20:53:46.888"/>
    <p1510:client id="{E0D29D47-C2CD-4A40-88A5-22D3797115B8}" v="139" dt="2023-04-19T20:24:25.263"/>
    <p1510:client id="{FC464870-4B80-440D-A50F-9E48761FB044}" v="83" dt="2023-03-31T14:46:28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zad, Roohia" userId="S::roohia.shahzad@untsystem.edu::1d208668-1f7a-4c33-8312-e7fde650d636" providerId="AD" clId="Web-{E0D29D47-C2CD-4A40-88A5-22D3797115B8}"/>
    <pc:docChg chg="addSld modSld">
      <pc:chgData name="Shahzad, Roohia" userId="S::roohia.shahzad@untsystem.edu::1d208668-1f7a-4c33-8312-e7fde650d636" providerId="AD" clId="Web-{E0D29D47-C2CD-4A40-88A5-22D3797115B8}" dt="2023-04-19T20:24:25.263" v="132" actId="14100"/>
      <pc:docMkLst>
        <pc:docMk/>
      </pc:docMkLst>
      <pc:sldChg chg="addSp delSp modSp add replId">
        <pc:chgData name="Shahzad, Roohia" userId="S::roohia.shahzad@untsystem.edu::1d208668-1f7a-4c33-8312-e7fde650d636" providerId="AD" clId="Web-{E0D29D47-C2CD-4A40-88A5-22D3797115B8}" dt="2023-04-19T20:24:25.263" v="132" actId="14100"/>
        <pc:sldMkLst>
          <pc:docMk/>
          <pc:sldMk cId="4060905550" sldId="353"/>
        </pc:sldMkLst>
        <pc:spChg chg="mod">
          <ac:chgData name="Shahzad, Roohia" userId="S::roohia.shahzad@untsystem.edu::1d208668-1f7a-4c33-8312-e7fde650d636" providerId="AD" clId="Web-{E0D29D47-C2CD-4A40-88A5-22D3797115B8}" dt="2023-04-19T20:16:42.311" v="3" actId="20577"/>
          <ac:spMkLst>
            <pc:docMk/>
            <pc:sldMk cId="4060905550" sldId="353"/>
            <ac:spMk id="2" creationId="{C63D28AD-07E5-06E3-C238-4BF0F158425A}"/>
          </ac:spMkLst>
        </pc:spChg>
        <pc:spChg chg="mod ord">
          <ac:chgData name="Shahzad, Roohia" userId="S::roohia.shahzad@untsystem.edu::1d208668-1f7a-4c33-8312-e7fde650d636" providerId="AD" clId="Web-{E0D29D47-C2CD-4A40-88A5-22D3797115B8}" dt="2023-04-19T20:24:05.700" v="128" actId="20577"/>
          <ac:spMkLst>
            <pc:docMk/>
            <pc:sldMk cId="4060905550" sldId="353"/>
            <ac:spMk id="8" creationId="{167AAC94-4AEA-52F4-0DBF-E123C53EEC15}"/>
          </ac:spMkLst>
        </pc:spChg>
        <pc:spChg chg="mod">
          <ac:chgData name="Shahzad, Roohia" userId="S::roohia.shahzad@untsystem.edu::1d208668-1f7a-4c33-8312-e7fde650d636" providerId="AD" clId="Web-{E0D29D47-C2CD-4A40-88A5-22D3797115B8}" dt="2023-04-19T20:22:07.087" v="68" actId="20577"/>
          <ac:spMkLst>
            <pc:docMk/>
            <pc:sldMk cId="4060905550" sldId="353"/>
            <ac:spMk id="21" creationId="{D1499715-00BE-06C3-FE57-E4CFB0817B1B}"/>
          </ac:spMkLst>
        </pc:spChg>
        <pc:picChg chg="add mod">
          <ac:chgData name="Shahzad, Roohia" userId="S::roohia.shahzad@untsystem.edu::1d208668-1f7a-4c33-8312-e7fde650d636" providerId="AD" clId="Web-{E0D29D47-C2CD-4A40-88A5-22D3797115B8}" dt="2023-04-19T20:24:25.263" v="132" actId="14100"/>
          <ac:picMkLst>
            <pc:docMk/>
            <pc:sldMk cId="4060905550" sldId="353"/>
            <ac:picMk id="3" creationId="{1BD97959-B0C3-AE05-7FD7-35448969CEA8}"/>
          </ac:picMkLst>
        </pc:picChg>
        <pc:picChg chg="del">
          <ac:chgData name="Shahzad, Roohia" userId="S::roohia.shahzad@untsystem.edu::1d208668-1f7a-4c33-8312-e7fde650d636" providerId="AD" clId="Web-{E0D29D47-C2CD-4A40-88A5-22D3797115B8}" dt="2023-04-19T20:19:24.332" v="4"/>
          <ac:picMkLst>
            <pc:docMk/>
            <pc:sldMk cId="4060905550" sldId="353"/>
            <ac:picMk id="4" creationId="{410EFB09-0800-CCAA-35B8-7C455AB3461B}"/>
          </ac:picMkLst>
        </pc:picChg>
        <pc:picChg chg="add mod">
          <ac:chgData name="Shahzad, Roohia" userId="S::roohia.shahzad@untsystem.edu::1d208668-1f7a-4c33-8312-e7fde650d636" providerId="AD" clId="Web-{E0D29D47-C2CD-4A40-88A5-22D3797115B8}" dt="2023-04-19T20:23:27.543" v="82" actId="1076"/>
          <ac:picMkLst>
            <pc:docMk/>
            <pc:sldMk cId="4060905550" sldId="353"/>
            <ac:picMk id="5" creationId="{15C6B7B6-D064-E9F2-0041-741CCC746AC2}"/>
          </ac:picMkLst>
        </pc:picChg>
        <pc:cxnChg chg="add mod">
          <ac:chgData name="Shahzad, Roohia" userId="S::roohia.shahzad@untsystem.edu::1d208668-1f7a-4c33-8312-e7fde650d636" providerId="AD" clId="Web-{E0D29D47-C2CD-4A40-88A5-22D3797115B8}" dt="2023-04-19T20:23:47.090" v="87" actId="14100"/>
          <ac:cxnSpMkLst>
            <pc:docMk/>
            <pc:sldMk cId="4060905550" sldId="353"/>
            <ac:cxnSpMk id="7" creationId="{8C6D10F3-6BF0-863C-7C47-58C12B3D8628}"/>
          </ac:cxnSpMkLst>
        </pc:cxnChg>
        <pc:cxnChg chg="mod ord">
          <ac:chgData name="Shahzad, Roohia" userId="S::roohia.shahzad@untsystem.edu::1d208668-1f7a-4c33-8312-e7fde650d636" providerId="AD" clId="Web-{E0D29D47-C2CD-4A40-88A5-22D3797115B8}" dt="2023-04-19T20:24:18.669" v="130"/>
          <ac:cxnSpMkLst>
            <pc:docMk/>
            <pc:sldMk cId="4060905550" sldId="353"/>
            <ac:cxnSpMk id="23" creationId="{6377049F-6266-49F8-9909-AC542D8435D4}"/>
          </ac:cxnSpMkLst>
        </pc:cxnChg>
      </pc:sldChg>
    </pc:docChg>
  </pc:docChgLst>
  <pc:docChgLst>
    <pc:chgData name="Poole, Linda" userId="S::linda.poole@untsystem.edu::a48b09a9-4b56-4b9f-a537-f5205b04be6b" providerId="AD" clId="Web-{524AA9D3-6CBD-4EC3-840F-DDF8CDADF846}"/>
    <pc:docChg chg="modSld">
      <pc:chgData name="Poole, Linda" userId="S::linda.poole@untsystem.edu::a48b09a9-4b56-4b9f-a537-f5205b04be6b" providerId="AD" clId="Web-{524AA9D3-6CBD-4EC3-840F-DDF8CDADF846}" dt="2023-04-06T16:45:50.952" v="1" actId="20577"/>
      <pc:docMkLst>
        <pc:docMk/>
      </pc:docMkLst>
      <pc:sldChg chg="modSp">
        <pc:chgData name="Poole, Linda" userId="S::linda.poole@untsystem.edu::a48b09a9-4b56-4b9f-a537-f5205b04be6b" providerId="AD" clId="Web-{524AA9D3-6CBD-4EC3-840F-DDF8CDADF846}" dt="2023-04-06T16:45:50.952" v="1" actId="20577"/>
        <pc:sldMkLst>
          <pc:docMk/>
          <pc:sldMk cId="451089561" sldId="348"/>
        </pc:sldMkLst>
        <pc:spChg chg="mod">
          <ac:chgData name="Poole, Linda" userId="S::linda.poole@untsystem.edu::a48b09a9-4b56-4b9f-a537-f5205b04be6b" providerId="AD" clId="Web-{524AA9D3-6CBD-4EC3-840F-DDF8CDADF846}" dt="2023-04-06T16:45:50.952" v="1" actId="20577"/>
          <ac:spMkLst>
            <pc:docMk/>
            <pc:sldMk cId="451089561" sldId="348"/>
            <ac:spMk id="21" creationId="{D1499715-00BE-06C3-FE57-E4CFB0817B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94A6-A864-44AD-A994-E8A74007A0AE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7175-5577-4CEE-A81E-2BEC9F3144A2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2F0-73D7-4FBC-AE8A-1496D309F8BD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C10-FB08-4A87-AF69-03231F40CA96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9D2E-6042-4217-B1B9-308055CC9107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3866-6B14-409F-962F-13465405A6A6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DDB8-9B20-41BB-91F4-E702AE6A7073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8FED-58C5-4594-90A9-CD57B2DC2AF4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7D0D-1ED5-44AF-A728-7417A7A5059F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7971-D7F2-4A3E-8C34-16C2A71320C6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7E8F-1BB5-4ADD-9185-AF2BFB684E33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E169-399A-4540-A28C-D2BD0E1C8014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131" y="3152320"/>
            <a:ext cx="8029738" cy="2436163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UNT System Marketplace!</a:t>
            </a:r>
            <a:br>
              <a:rPr lang="en-US" sz="32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Navigation</a:t>
            </a:r>
            <a:r>
              <a:rPr lang="en-US" sz="4000" dirty="0">
                <a:latin typeface="Calibri"/>
                <a:ea typeface="Calibri Light"/>
                <a:cs typeface="Calibri Light"/>
              </a:rPr>
              <a:t>​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3E46-0F29-6616-BB4F-24F3B602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pic>
        <p:nvPicPr>
          <p:cNvPr id="3" name="image34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5021796-0302-C2FC-4F82-53D563925E3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394819" y="136525"/>
            <a:ext cx="1280160" cy="6563384"/>
          </a:xfrm>
          <a:prstGeom prst="rect">
            <a:avLst/>
          </a:prstGeom>
          <a:ln/>
        </p:spPr>
      </p:pic>
      <p:sp>
        <p:nvSpPr>
          <p:cNvPr id="9" name="Freeform: Shape 73">
            <a:extLst>
              <a:ext uri="{FF2B5EF4-FFF2-40B4-BE49-F238E27FC236}">
                <a16:creationId xmlns:a16="http://schemas.microsoft.com/office/drawing/2014/main" id="{ACBF8EC1-7661-8DE4-CAD6-0A502D25C2F9}"/>
              </a:ext>
            </a:extLst>
          </p:cNvPr>
          <p:cNvSpPr>
            <a:spLocks/>
          </p:cNvSpPr>
          <p:nvPr/>
        </p:nvSpPr>
        <p:spPr bwMode="auto">
          <a:xfrm>
            <a:off x="5174886" y="93769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Home icon brings you back to the main shopping page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reeform: Shape 27">
            <a:extLst>
              <a:ext uri="{FF2B5EF4-FFF2-40B4-BE49-F238E27FC236}">
                <a16:creationId xmlns:a16="http://schemas.microsoft.com/office/drawing/2014/main" id="{338F3AC3-19DE-999B-20DD-B1DB9000D7D8}"/>
              </a:ext>
            </a:extLst>
          </p:cNvPr>
          <p:cNvSpPr>
            <a:spLocks/>
          </p:cNvSpPr>
          <p:nvPr/>
        </p:nvSpPr>
        <p:spPr bwMode="auto">
          <a:xfrm>
            <a:off x="5174886" y="2047082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85466 w 120000"/>
              <a:gd name="T13" fmla="*/ 3609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85466" y="3609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Accounts Payable icon allows you to view invoice information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reeform: Shape 34">
            <a:extLst>
              <a:ext uri="{FF2B5EF4-FFF2-40B4-BE49-F238E27FC236}">
                <a16:creationId xmlns:a16="http://schemas.microsoft.com/office/drawing/2014/main" id="{12597F41-9BF2-9448-3D85-515B8A0ED482}"/>
              </a:ext>
            </a:extLst>
          </p:cNvPr>
          <p:cNvSpPr>
            <a:spLocks/>
          </p:cNvSpPr>
          <p:nvPr/>
        </p:nvSpPr>
        <p:spPr bwMode="auto">
          <a:xfrm>
            <a:off x="5174886" y="4924424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9123 w 120000"/>
              <a:gd name="T11" fmla="*/ 52914 h 120000"/>
              <a:gd name="T12" fmla="*/ 191180 w 120000"/>
              <a:gd name="T13" fmla="*/ -32173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9123" y="52914"/>
                </a:moveTo>
                <a:lnTo>
                  <a:pt x="191180" y="-32173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Setup only available to Jaggaer Administrators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reeform: Shape 55">
            <a:extLst>
              <a:ext uri="{FF2B5EF4-FFF2-40B4-BE49-F238E27FC236}">
                <a16:creationId xmlns:a16="http://schemas.microsoft.com/office/drawing/2014/main" id="{6DDF6B74-8EF9-4FA2-18BE-887C03A34CDF}"/>
              </a:ext>
            </a:extLst>
          </p:cNvPr>
          <p:cNvSpPr>
            <a:spLocks/>
          </p:cNvSpPr>
          <p:nvPr/>
        </p:nvSpPr>
        <p:spPr bwMode="auto">
          <a:xfrm>
            <a:off x="5174886" y="3956844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9123 w 120000"/>
              <a:gd name="T11" fmla="*/ 52914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9123" y="52914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Administer only available to Jaggaer Administrators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reeform: Shape 39">
            <a:extLst>
              <a:ext uri="{FF2B5EF4-FFF2-40B4-BE49-F238E27FC236}">
                <a16:creationId xmlns:a16="http://schemas.microsoft.com/office/drawing/2014/main" id="{FEE74DD7-F034-BBC0-9589-DC7D17A1372E}"/>
              </a:ext>
            </a:extLst>
          </p:cNvPr>
          <p:cNvSpPr>
            <a:spLocks/>
          </p:cNvSpPr>
          <p:nvPr/>
        </p:nvSpPr>
        <p:spPr bwMode="auto">
          <a:xfrm>
            <a:off x="9189109" y="2208148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0249 w 120000"/>
              <a:gd name="T13" fmla="*/ 69623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0249" y="69623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Suppliers icon allows you to search for current suppliers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FFC14150-3C1F-3D06-509C-9437B05F1605}"/>
              </a:ext>
            </a:extLst>
          </p:cNvPr>
          <p:cNvSpPr>
            <a:spLocks/>
          </p:cNvSpPr>
          <p:nvPr/>
        </p:nvSpPr>
        <p:spPr bwMode="auto">
          <a:xfrm>
            <a:off x="9189109" y="99113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3820 w 120000"/>
              <a:gd name="T13" fmla="*/ 94772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3820" y="94772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Shop icon provides you access to the shopping options and carts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reeform: Shape 24">
            <a:extLst>
              <a:ext uri="{FF2B5EF4-FFF2-40B4-BE49-F238E27FC236}">
                <a16:creationId xmlns:a16="http://schemas.microsoft.com/office/drawing/2014/main" id="{E4C54486-EDBE-67D0-C90C-01E42555D8AF}"/>
              </a:ext>
            </a:extLst>
          </p:cNvPr>
          <p:cNvSpPr>
            <a:spLocks/>
          </p:cNvSpPr>
          <p:nvPr/>
        </p:nvSpPr>
        <p:spPr bwMode="auto">
          <a:xfrm>
            <a:off x="5174886" y="2987675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Sourcing icon allows you to view sourcing event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reeform: Shape 47">
            <a:extLst>
              <a:ext uri="{FF2B5EF4-FFF2-40B4-BE49-F238E27FC236}">
                <a16:creationId xmlns:a16="http://schemas.microsoft.com/office/drawing/2014/main" id="{7A0F3985-B137-BE3A-B95A-562E78121F71}"/>
              </a:ext>
            </a:extLst>
          </p:cNvPr>
          <p:cNvSpPr>
            <a:spLocks/>
          </p:cNvSpPr>
          <p:nvPr/>
        </p:nvSpPr>
        <p:spPr bwMode="auto">
          <a:xfrm>
            <a:off x="5174886" y="1062938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5466 w 120000"/>
              <a:gd name="T13" fmla="*/ 33695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5466" y="33695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Orders icon allows you to search for documents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5BAC5520-4E4E-00C8-5BFA-6494B3E9644F}"/>
              </a:ext>
            </a:extLst>
          </p:cNvPr>
          <p:cNvSpPr>
            <a:spLocks/>
          </p:cNvSpPr>
          <p:nvPr/>
        </p:nvSpPr>
        <p:spPr bwMode="auto">
          <a:xfrm>
            <a:off x="9189109" y="3249591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37392 w 120000"/>
              <a:gd name="T13" fmla="*/ 64832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37392" y="64832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Reporting icon allows you access to reports based on role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reeform: Shape 45">
            <a:extLst>
              <a:ext uri="{FF2B5EF4-FFF2-40B4-BE49-F238E27FC236}">
                <a16:creationId xmlns:a16="http://schemas.microsoft.com/office/drawing/2014/main" id="{91022596-B80D-2D4B-830F-89456EE89137}"/>
              </a:ext>
            </a:extLst>
          </p:cNvPr>
          <p:cNvSpPr>
            <a:spLocks/>
          </p:cNvSpPr>
          <p:nvPr/>
        </p:nvSpPr>
        <p:spPr bwMode="auto">
          <a:xfrm>
            <a:off x="9189109" y="1133603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3820 w 120000"/>
              <a:gd name="T13" fmla="*/ 88784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3820" y="88784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Contract icon allows you to view University Contracts.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60371" cy="3486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Navigating around the Marketplace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F0A22AF-0A17-7AD6-90E0-1C13630F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10600426" cy="3486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You can use the search box at the top of your homepage to search for relevant things throughout the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Basic Search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4" name="image80.png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10EFB09-0800-CCAA-35B8-7C455AB3461B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95787" y="3306127"/>
            <a:ext cx="8391346" cy="1352137"/>
          </a:xfrm>
          <a:prstGeom prst="rect">
            <a:avLst/>
          </a:prstGeom>
          <a:ln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AAC94-4AEA-52F4-0DBF-E123C53EEC15}"/>
              </a:ext>
            </a:extLst>
          </p:cNvPr>
          <p:cNvSpPr/>
          <p:nvPr/>
        </p:nvSpPr>
        <p:spPr>
          <a:xfrm>
            <a:off x="9549442" y="3200400"/>
            <a:ext cx="1630392" cy="14578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Quick links to mostly frequented pages are setup.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You can also browse by different options.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77049F-6266-49F8-9909-AC542D8435D4}"/>
              </a:ext>
            </a:extLst>
          </p:cNvPr>
          <p:cNvCxnSpPr>
            <a:cxnSpLocks/>
          </p:cNvCxnSpPr>
          <p:nvPr/>
        </p:nvCxnSpPr>
        <p:spPr>
          <a:xfrm flipH="1">
            <a:off x="9031857" y="3761117"/>
            <a:ext cx="51758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8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10600426" cy="3486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You can use the Search (</a:t>
            </a:r>
            <a:r>
              <a:rPr lang="en-US" dirty="0" err="1"/>
              <a:t>Alt+Q</a:t>
            </a:r>
            <a:r>
              <a:rPr lang="en-US" dirty="0"/>
              <a:t>) at the top of your homepage for a robust search across the Marketplace for anything.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cs typeface="Calibri"/>
              </a:rPr>
              <a:t>Global Search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1BD97959-B0C3-AE05-7FD7-35448969C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424" y="3324968"/>
            <a:ext cx="6483924" cy="5457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AAC94-4AEA-52F4-0DBF-E123C53EEC15}"/>
              </a:ext>
            </a:extLst>
          </p:cNvPr>
          <p:cNvSpPr/>
          <p:nvPr/>
        </p:nvSpPr>
        <p:spPr>
          <a:xfrm>
            <a:off x="2327761" y="4239491"/>
            <a:ext cx="1630392" cy="14578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 can also filter the search down by selecting from the dropdown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15C6B7B6-D064-E9F2-0041-741CCC746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309" y="4698214"/>
            <a:ext cx="3306040" cy="36236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6D10F3-6BF0-863C-7C47-58C12B3D8628}"/>
              </a:ext>
            </a:extLst>
          </p:cNvPr>
          <p:cNvCxnSpPr>
            <a:cxnSpLocks/>
          </p:cNvCxnSpPr>
          <p:nvPr/>
        </p:nvCxnSpPr>
        <p:spPr>
          <a:xfrm flipV="1">
            <a:off x="4163487" y="3925640"/>
            <a:ext cx="114528" cy="952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77049F-6266-49F8-9909-AC542D8435D4}"/>
              </a:ext>
            </a:extLst>
          </p:cNvPr>
          <p:cNvCxnSpPr>
            <a:cxnSpLocks/>
          </p:cNvCxnSpPr>
          <p:nvPr/>
        </p:nvCxnSpPr>
        <p:spPr>
          <a:xfrm>
            <a:off x="3990306" y="4878140"/>
            <a:ext cx="651391" cy="173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3258628" cy="348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should use the Advanced Search to focus and limit the results using filters and sort options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Advanced Search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3" name="image114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8E8638B-21FA-3AA7-9DD3-786CFE58395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192438" y="2055883"/>
            <a:ext cx="6150063" cy="3424179"/>
          </a:xfrm>
          <a:prstGeom prst="rect">
            <a:avLst/>
          </a:prstGeom>
          <a:ln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E03EC-5B74-A1B6-18B1-55F7F943D17D}"/>
              </a:ext>
            </a:extLst>
          </p:cNvPr>
          <p:cNvSpPr/>
          <p:nvPr/>
        </p:nvSpPr>
        <p:spPr>
          <a:xfrm>
            <a:off x="4973200" y="2660161"/>
            <a:ext cx="1002030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17237" y="1045195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New Shopping Screen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117A7A17-0EE0-AFD2-F58D-75A66CBDC1C3}"/>
              </a:ext>
            </a:extLst>
          </p:cNvPr>
          <p:cNvSpPr/>
          <p:nvPr/>
        </p:nvSpPr>
        <p:spPr>
          <a:xfrm>
            <a:off x="2119896" y="3490364"/>
            <a:ext cx="233680" cy="2210435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636A87-9C92-6155-C305-BC57BD4E6D6F}"/>
              </a:ext>
            </a:extLst>
          </p:cNvPr>
          <p:cNvSpPr/>
          <p:nvPr/>
        </p:nvSpPr>
        <p:spPr>
          <a:xfrm>
            <a:off x="1561382" y="4367859"/>
            <a:ext cx="531603" cy="35941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Filters</a:t>
            </a: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2" name="image95.png" descr="Graphical user interface&#10;&#10;Description automatically generated">
            <a:extLst>
              <a:ext uri="{FF2B5EF4-FFF2-40B4-BE49-F238E27FC236}">
                <a16:creationId xmlns:a16="http://schemas.microsoft.com/office/drawing/2014/main" id="{1A27DD81-020A-0F8A-EB04-2163028606F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53576" y="2548426"/>
            <a:ext cx="6806242" cy="3347549"/>
          </a:xfrm>
          <a:prstGeom prst="rect">
            <a:avLst/>
          </a:prstGeom>
          <a:ln/>
        </p:spPr>
      </p:pic>
      <p:sp>
        <p:nvSpPr>
          <p:cNvPr id="13" name="Callout: Line 12">
            <a:extLst>
              <a:ext uri="{FF2B5EF4-FFF2-40B4-BE49-F238E27FC236}">
                <a16:creationId xmlns:a16="http://schemas.microsoft.com/office/drawing/2014/main" id="{1F1A1413-BEE0-3A78-F232-29FCEB01B45E}"/>
              </a:ext>
            </a:extLst>
          </p:cNvPr>
          <p:cNvSpPr/>
          <p:nvPr/>
        </p:nvSpPr>
        <p:spPr>
          <a:xfrm>
            <a:off x="8419382" y="1787300"/>
            <a:ext cx="835327" cy="568544"/>
          </a:xfrm>
          <a:prstGeom prst="borderCallout1">
            <a:avLst>
              <a:gd name="adj1" fmla="val 99425"/>
              <a:gd name="adj2" fmla="val 56301"/>
              <a:gd name="adj3" fmla="val 195270"/>
              <a:gd name="adj4" fmla="val 56975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Options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A88E6147-860A-AA5C-8713-671B05DE81BA}"/>
              </a:ext>
            </a:extLst>
          </p:cNvPr>
          <p:cNvSpPr/>
          <p:nvPr/>
        </p:nvSpPr>
        <p:spPr>
          <a:xfrm>
            <a:off x="7333796" y="1786016"/>
            <a:ext cx="835327" cy="568544"/>
          </a:xfrm>
          <a:prstGeom prst="borderCallout1">
            <a:avLst>
              <a:gd name="adj1" fmla="val 99425"/>
              <a:gd name="adj2" fmla="val 56301"/>
              <a:gd name="adj3" fmla="val 302997"/>
              <a:gd name="adj4" fmla="val 425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Favorites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5266247D-D7EF-F24B-5ABA-67A19FDA6752}"/>
              </a:ext>
            </a:extLst>
          </p:cNvPr>
          <p:cNvSpPr/>
          <p:nvPr/>
        </p:nvSpPr>
        <p:spPr>
          <a:xfrm>
            <a:off x="3163690" y="1753081"/>
            <a:ext cx="1217857" cy="568544"/>
          </a:xfrm>
          <a:prstGeom prst="borderCallout1">
            <a:avLst>
              <a:gd name="adj1" fmla="val 99425"/>
              <a:gd name="adj2" fmla="val 56301"/>
              <a:gd name="adj3" fmla="val 275686"/>
              <a:gd name="adj4" fmla="val 5326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Expand to view more options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9BAB0E5-3579-6FFE-0B49-2BBAD07D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8FA33A-A7DA-2355-0986-7CD410D5397E}"/>
              </a:ext>
            </a:extLst>
          </p:cNvPr>
          <p:cNvSpPr txBox="1"/>
          <p:nvPr/>
        </p:nvSpPr>
        <p:spPr>
          <a:xfrm>
            <a:off x="2353576" y="6145835"/>
            <a:ext cx="6866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You can find more details on Navigation in the internal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3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9E532-0DD4-4D0F-8B59-632E6F029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de04c-1b7a-4835-8a54-d7f08320619d"/>
    <ds:schemaRef ds:uri="94b34b39-7884-47b1-a32b-93f105051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A153EB-0356-4899-88EE-9F415E3AA68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7c1de04c-1b7a-4835-8a54-d7f08320619d"/>
    <ds:schemaRef ds:uri="http://schemas.openxmlformats.org/package/2006/metadata/core-properties"/>
    <ds:schemaRef ds:uri="94b34b39-7884-47b1-a32b-93f1050510d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19642</TotalTime>
  <Words>203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Shopping is Easy in UNT System Marketplace!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Roohia Shahzad</cp:lastModifiedBy>
  <cp:revision>196</cp:revision>
  <dcterms:created xsi:type="dcterms:W3CDTF">2021-08-12T20:44:20Z</dcterms:created>
  <dcterms:modified xsi:type="dcterms:W3CDTF">2023-04-19T20:24:26Z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