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46" r:id="rId6"/>
    <p:sldId id="347" r:id="rId7"/>
    <p:sldId id="348" r:id="rId8"/>
    <p:sldId id="349" r:id="rId9"/>
    <p:sldId id="350" r:id="rId10"/>
    <p:sldId id="355" r:id="rId11"/>
    <p:sldId id="352" r:id="rId12"/>
    <p:sldId id="356" r:id="rId13"/>
    <p:sldId id="354" r:id="rId14"/>
    <p:sldId id="3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4ACCBB-4636-354F-0BBC-97FF0998D3AB}" name="Roys, Jill" initials="RJ" userId="S::jill.roys@untsystem.edu::24e66a4a-c9e3-4d16-bf4d-96ff3cd721e3" providerId="AD"/>
  <p188:author id="{577F94F9-15C3-8562-894A-83B3A44FF79C}" name="Poole, Linda" initials="PL" userId="S::linda.poole@untsystem.edu::a48b09a9-4b56-4b9f-a537-f5205b04be6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37A53-0051-4EAB-B8AA-96DF722CEAA4}" v="8" dt="2023-04-24T14:17:08.4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ys, Jill" userId="S::jill.roys@untsystem.edu::24e66a4a-c9e3-4d16-bf4d-96ff3cd721e3" providerId="AD" clId="Web-{23489986-34B6-67C8-1547-3DE60C6603BB}"/>
    <pc:docChg chg="mod modSld">
      <pc:chgData name="Roys, Jill" userId="S::jill.roys@untsystem.edu::24e66a4a-c9e3-4d16-bf4d-96ff3cd721e3" providerId="AD" clId="Web-{23489986-34B6-67C8-1547-3DE60C6603BB}" dt="2023-04-11T15:43:57.121" v="74"/>
      <pc:docMkLst>
        <pc:docMk/>
      </pc:docMkLst>
      <pc:sldChg chg="modSp">
        <pc:chgData name="Roys, Jill" userId="S::jill.roys@untsystem.edu::24e66a4a-c9e3-4d16-bf4d-96ff3cd721e3" providerId="AD" clId="Web-{23489986-34B6-67C8-1547-3DE60C6603BB}" dt="2023-04-11T15:38:33.195" v="36" actId="20577"/>
        <pc:sldMkLst>
          <pc:docMk/>
          <pc:sldMk cId="1511692378" sldId="346"/>
        </pc:sldMkLst>
        <pc:spChg chg="mod">
          <ac:chgData name="Roys, Jill" userId="S::jill.roys@untsystem.edu::24e66a4a-c9e3-4d16-bf4d-96ff3cd721e3" providerId="AD" clId="Web-{23489986-34B6-67C8-1547-3DE60C6603BB}" dt="2023-04-11T15:38:33.195" v="36" actId="20577"/>
          <ac:spMkLst>
            <pc:docMk/>
            <pc:sldMk cId="1511692378" sldId="346"/>
            <ac:spMk id="7" creationId="{4A604793-0A3E-AA80-865F-44CC83D595EA}"/>
          </ac:spMkLst>
        </pc:spChg>
      </pc:sldChg>
      <pc:sldChg chg="addSp modSp addCm">
        <pc:chgData name="Roys, Jill" userId="S::jill.roys@untsystem.edu::24e66a4a-c9e3-4d16-bf4d-96ff3cd721e3" providerId="AD" clId="Web-{23489986-34B6-67C8-1547-3DE60C6603BB}" dt="2023-04-11T15:43:57.121" v="74"/>
        <pc:sldMkLst>
          <pc:docMk/>
          <pc:sldMk cId="2675114161" sldId="366"/>
        </pc:sldMkLst>
        <pc:picChg chg="mod">
          <ac:chgData name="Roys, Jill" userId="S::jill.roys@untsystem.edu::24e66a4a-c9e3-4d16-bf4d-96ff3cd721e3" providerId="AD" clId="Web-{23489986-34B6-67C8-1547-3DE60C6603BB}" dt="2023-04-11T15:43:48.370" v="72" actId="1076"/>
          <ac:picMkLst>
            <pc:docMk/>
            <pc:sldMk cId="2675114161" sldId="366"/>
            <ac:picMk id="9" creationId="{E8C89C96-300B-92F8-0263-C1A8D975DDBC}"/>
          </ac:picMkLst>
        </pc:picChg>
        <pc:cxnChg chg="add mod">
          <ac:chgData name="Roys, Jill" userId="S::jill.roys@untsystem.edu::24e66a4a-c9e3-4d16-bf4d-96ff3cd721e3" providerId="AD" clId="Web-{23489986-34B6-67C8-1547-3DE60C6603BB}" dt="2023-04-11T15:43:57.121" v="74"/>
          <ac:cxnSpMkLst>
            <pc:docMk/>
            <pc:sldMk cId="2675114161" sldId="366"/>
            <ac:cxnSpMk id="4" creationId="{BA90118C-E6D9-7179-F121-A04A75C0BBFC}"/>
          </ac:cxnSpMkLst>
        </pc:cxnChg>
      </pc:sldChg>
      <pc:sldChg chg="addSp delSp modSp addCm modCm">
        <pc:chgData name="Roys, Jill" userId="S::jill.roys@untsystem.edu::24e66a4a-c9e3-4d16-bf4d-96ff3cd721e3" providerId="AD" clId="Web-{23489986-34B6-67C8-1547-3DE60C6603BB}" dt="2023-04-11T15:43:27.760" v="68"/>
        <pc:sldMkLst>
          <pc:docMk/>
          <pc:sldMk cId="4020819743" sldId="369"/>
        </pc:sldMkLst>
        <pc:spChg chg="mod">
          <ac:chgData name="Roys, Jill" userId="S::jill.roys@untsystem.edu::24e66a4a-c9e3-4d16-bf4d-96ff3cd721e3" providerId="AD" clId="Web-{23489986-34B6-67C8-1547-3DE60C6603BB}" dt="2023-04-11T15:42:12.193" v="65" actId="20577"/>
          <ac:spMkLst>
            <pc:docMk/>
            <pc:sldMk cId="4020819743" sldId="369"/>
            <ac:spMk id="2" creationId="{433B946B-4278-4C62-BEC6-4EFEEDFE0990}"/>
          </ac:spMkLst>
        </pc:spChg>
        <pc:picChg chg="mod">
          <ac:chgData name="Roys, Jill" userId="S::jill.roys@untsystem.edu::24e66a4a-c9e3-4d16-bf4d-96ff3cd721e3" providerId="AD" clId="Web-{23489986-34B6-67C8-1547-3DE60C6603BB}" dt="2023-04-11T15:40:22.561" v="40" actId="1076"/>
          <ac:picMkLst>
            <pc:docMk/>
            <pc:sldMk cId="4020819743" sldId="369"/>
            <ac:picMk id="14" creationId="{A26A36F4-800F-3DAF-DEC8-CC19E07A7FF1}"/>
          </ac:picMkLst>
        </pc:picChg>
        <pc:cxnChg chg="add mod">
          <ac:chgData name="Roys, Jill" userId="S::jill.roys@untsystem.edu::24e66a4a-c9e3-4d16-bf4d-96ff3cd721e3" providerId="AD" clId="Web-{23489986-34B6-67C8-1547-3DE60C6603BB}" dt="2023-04-11T15:41:18.986" v="47"/>
          <ac:cxnSpMkLst>
            <pc:docMk/>
            <pc:sldMk cId="4020819743" sldId="369"/>
            <ac:cxnSpMk id="8" creationId="{2F45F67B-A7A0-C8A1-FCD7-5D2587B0299F}"/>
          </ac:cxnSpMkLst>
        </pc:cxnChg>
        <pc:cxnChg chg="add del">
          <ac:chgData name="Roys, Jill" userId="S::jill.roys@untsystem.edu::24e66a4a-c9e3-4d16-bf4d-96ff3cd721e3" providerId="AD" clId="Web-{23489986-34B6-67C8-1547-3DE60C6603BB}" dt="2023-04-11T15:40:45.734" v="44"/>
          <ac:cxnSpMkLst>
            <pc:docMk/>
            <pc:sldMk cId="4020819743" sldId="369"/>
            <ac:cxnSpMk id="10" creationId="{18F04CE4-3350-EB8A-7406-1C56AA08B01D}"/>
          </ac:cxnSpMkLst>
        </pc:cxnChg>
        <pc:cxnChg chg="add del">
          <ac:chgData name="Roys, Jill" userId="S::jill.roys@untsystem.edu::24e66a4a-c9e3-4d16-bf4d-96ff3cd721e3" providerId="AD" clId="Web-{23489986-34B6-67C8-1547-3DE60C6603BB}" dt="2023-04-11T15:41:01.641" v="46"/>
          <ac:cxnSpMkLst>
            <pc:docMk/>
            <pc:sldMk cId="4020819743" sldId="369"/>
            <ac:cxnSpMk id="13" creationId="{0D9E6089-47AF-CBB9-E96A-D4073E06AAC1}"/>
          </ac:cxnSpMkLst>
        </pc:cxnChg>
      </pc:sldChg>
    </pc:docChg>
  </pc:docChgLst>
  <pc:docChgLst>
    <pc:chgData name="Poole, Linda" userId="S::linda.poole@untsystem.edu::a48b09a9-4b56-4b9f-a537-f5205b04be6b" providerId="AD" clId="Web-{6DF4D26F-5302-4921-BE2C-3DBA8251AE58}"/>
    <pc:docChg chg="modSld">
      <pc:chgData name="Poole, Linda" userId="S::linda.poole@untsystem.edu::a48b09a9-4b56-4b9f-a537-f5205b04be6b" providerId="AD" clId="Web-{6DF4D26F-5302-4921-BE2C-3DBA8251AE58}" dt="2023-04-21T19:53:07.337" v="18" actId="20577"/>
      <pc:docMkLst>
        <pc:docMk/>
      </pc:docMkLst>
      <pc:sldChg chg="modSp">
        <pc:chgData name="Poole, Linda" userId="S::linda.poole@untsystem.edu::a48b09a9-4b56-4b9f-a537-f5205b04be6b" providerId="AD" clId="Web-{6DF4D26F-5302-4921-BE2C-3DBA8251AE58}" dt="2023-04-21T19:53:07.337" v="18" actId="20577"/>
        <pc:sldMkLst>
          <pc:docMk/>
          <pc:sldMk cId="4222455256" sldId="349"/>
        </pc:sldMkLst>
        <pc:spChg chg="mod">
          <ac:chgData name="Poole, Linda" userId="S::linda.poole@untsystem.edu::a48b09a9-4b56-4b9f-a537-f5205b04be6b" providerId="AD" clId="Web-{6DF4D26F-5302-4921-BE2C-3DBA8251AE58}" dt="2023-04-21T19:53:07.337" v="18" actId="20577"/>
          <ac:spMkLst>
            <pc:docMk/>
            <pc:sldMk cId="4222455256" sldId="349"/>
            <ac:spMk id="7" creationId="{BB4FA646-8E46-38CB-4340-AF6EEA569974}"/>
          </ac:spMkLst>
        </pc:spChg>
      </pc:sldChg>
    </pc:docChg>
  </pc:docChgLst>
  <pc:docChgLst>
    <pc:chgData name="Poole, Linda" userId="S::linda.poole@untsystem.edu::a48b09a9-4b56-4b9f-a537-f5205b04be6b" providerId="AD" clId="Web-{799627CC-7D86-495F-BA3D-A8421A46C496}"/>
    <pc:docChg chg="addSld modSld">
      <pc:chgData name="Poole, Linda" userId="S::linda.poole@untsystem.edu::a48b09a9-4b56-4b9f-a537-f5205b04be6b" providerId="AD" clId="Web-{799627CC-7D86-495F-BA3D-A8421A46C496}" dt="2023-03-28T13:22:48.497" v="2"/>
      <pc:docMkLst>
        <pc:docMk/>
      </pc:docMkLst>
      <pc:sldChg chg="delSp add replId">
        <pc:chgData name="Poole, Linda" userId="S::linda.poole@untsystem.edu::a48b09a9-4b56-4b9f-a537-f5205b04be6b" providerId="AD" clId="Web-{799627CC-7D86-495F-BA3D-A8421A46C496}" dt="2023-03-28T13:22:48.497" v="2"/>
        <pc:sldMkLst>
          <pc:docMk/>
          <pc:sldMk cId="942725161" sldId="351"/>
        </pc:sldMkLst>
        <pc:picChg chg="del">
          <ac:chgData name="Poole, Linda" userId="S::linda.poole@untsystem.edu::a48b09a9-4b56-4b9f-a537-f5205b04be6b" providerId="AD" clId="Web-{799627CC-7D86-495F-BA3D-A8421A46C496}" dt="2023-03-28T13:22:39.841" v="1"/>
          <ac:picMkLst>
            <pc:docMk/>
            <pc:sldMk cId="942725161" sldId="351"/>
            <ac:picMk id="8" creationId="{A4B29199-D49B-ED72-6062-D261EEA2FCB4}"/>
          </ac:picMkLst>
        </pc:picChg>
        <pc:picChg chg="del">
          <ac:chgData name="Poole, Linda" userId="S::linda.poole@untsystem.edu::a48b09a9-4b56-4b9f-a537-f5205b04be6b" providerId="AD" clId="Web-{799627CC-7D86-495F-BA3D-A8421A46C496}" dt="2023-03-28T13:22:48.497" v="2"/>
          <ac:picMkLst>
            <pc:docMk/>
            <pc:sldMk cId="942725161" sldId="351"/>
            <ac:picMk id="9" creationId="{579D7805-B057-B928-EA2A-23954C1CC6B8}"/>
          </ac:picMkLst>
        </pc:picChg>
      </pc:sldChg>
    </pc:docChg>
  </pc:docChgLst>
  <pc:docChgLst>
    <pc:chgData name="Poole, Linda" userId="S::linda.poole@untsystem.edu::a48b09a9-4b56-4b9f-a537-f5205b04be6b" providerId="AD" clId="Web-{F8BDC0FF-01BB-40B9-A24C-C9CC84D7F1F0}"/>
    <pc:docChg chg="modSld">
      <pc:chgData name="Poole, Linda" userId="S::linda.poole@untsystem.edu::a48b09a9-4b56-4b9f-a537-f5205b04be6b" providerId="AD" clId="Web-{F8BDC0FF-01BB-40B9-A24C-C9CC84D7F1F0}" dt="2023-03-31T20:53:27.262" v="6" actId="20577"/>
      <pc:docMkLst>
        <pc:docMk/>
      </pc:docMkLst>
      <pc:sldChg chg="modSp">
        <pc:chgData name="Poole, Linda" userId="S::linda.poole@untsystem.edu::a48b09a9-4b56-4b9f-a537-f5205b04be6b" providerId="AD" clId="Web-{F8BDC0FF-01BB-40B9-A24C-C9CC84D7F1F0}" dt="2023-03-31T20:53:27.262" v="6" actId="20577"/>
        <pc:sldMkLst>
          <pc:docMk/>
          <pc:sldMk cId="3214242371" sldId="345"/>
        </pc:sldMkLst>
        <pc:spChg chg="mod">
          <ac:chgData name="Poole, Linda" userId="S::linda.poole@untsystem.edu::a48b09a9-4b56-4b9f-a537-f5205b04be6b" providerId="AD" clId="Web-{F8BDC0FF-01BB-40B9-A24C-C9CC84D7F1F0}" dt="2023-03-31T20:53:27.262" v="6" actId="20577"/>
          <ac:spMkLst>
            <pc:docMk/>
            <pc:sldMk cId="3214242371" sldId="345"/>
            <ac:spMk id="3" creationId="{4A5D60EE-065A-AE7B-2036-3857275BEEF9}"/>
          </ac:spMkLst>
        </pc:spChg>
      </pc:sldChg>
    </pc:docChg>
  </pc:docChgLst>
  <pc:docChgLst>
    <pc:chgData name="Poole, Linda" userId="a48b09a9-4b56-4b9f-a537-f5205b04be6b" providerId="ADAL" clId="{620D0ACE-712E-4C35-9885-E094E7E9AC98}"/>
    <pc:docChg chg="undo custSel addSld delSld modSld sldOrd">
      <pc:chgData name="Poole, Linda" userId="a48b09a9-4b56-4b9f-a537-f5205b04be6b" providerId="ADAL" clId="{620D0ACE-712E-4C35-9885-E094E7E9AC98}" dt="2023-04-03T21:53:26.322" v="3970" actId="207"/>
      <pc:docMkLst>
        <pc:docMk/>
      </pc:docMkLst>
      <pc:sldChg chg="addSp delSp modSp mod">
        <pc:chgData name="Poole, Linda" userId="a48b09a9-4b56-4b9f-a537-f5205b04be6b" providerId="ADAL" clId="{620D0ACE-712E-4C35-9885-E094E7E9AC98}" dt="2023-03-31T21:10:54.057" v="449" actId="20577"/>
        <pc:sldMkLst>
          <pc:docMk/>
          <pc:sldMk cId="1511692378" sldId="346"/>
        </pc:sldMkLst>
        <pc:spChg chg="mod">
          <ac:chgData name="Poole, Linda" userId="a48b09a9-4b56-4b9f-a537-f5205b04be6b" providerId="ADAL" clId="{620D0ACE-712E-4C35-9885-E094E7E9AC98}" dt="2023-03-31T21:05:44.263" v="244" actId="14100"/>
          <ac:spMkLst>
            <pc:docMk/>
            <pc:sldMk cId="1511692378" sldId="346"/>
            <ac:spMk id="2" creationId="{433B946B-4278-4C62-BEC6-4EFEEDFE0990}"/>
          </ac:spMkLst>
        </pc:spChg>
        <pc:spChg chg="add del mod">
          <ac:chgData name="Poole, Linda" userId="a48b09a9-4b56-4b9f-a537-f5205b04be6b" providerId="ADAL" clId="{620D0ACE-712E-4C35-9885-E094E7E9AC98}" dt="2023-03-31T21:04:55.639" v="218" actId="478"/>
          <ac:spMkLst>
            <pc:docMk/>
            <pc:sldMk cId="1511692378" sldId="346"/>
            <ac:spMk id="3" creationId="{E0D8A791-8947-5EB6-FF44-14825CA8B73E}"/>
          </ac:spMkLst>
        </pc:spChg>
        <pc:spChg chg="mod">
          <ac:chgData name="Poole, Linda" userId="a48b09a9-4b56-4b9f-a537-f5205b04be6b" providerId="ADAL" clId="{620D0ACE-712E-4C35-9885-E094E7E9AC98}" dt="2023-03-31T21:10:54.057" v="449" actId="20577"/>
          <ac:spMkLst>
            <pc:docMk/>
            <pc:sldMk cId="1511692378" sldId="346"/>
            <ac:spMk id="7" creationId="{4A604793-0A3E-AA80-865F-44CC83D595EA}"/>
          </ac:spMkLst>
        </pc:spChg>
        <pc:picChg chg="del">
          <ac:chgData name="Poole, Linda" userId="a48b09a9-4b56-4b9f-a537-f5205b04be6b" providerId="ADAL" clId="{620D0ACE-712E-4C35-9885-E094E7E9AC98}" dt="2023-03-31T21:04:49.369" v="216" actId="478"/>
          <ac:picMkLst>
            <pc:docMk/>
            <pc:sldMk cId="1511692378" sldId="346"/>
            <ac:picMk id="4" creationId="{92313999-DF72-E102-88F3-C02BCF4136B9}"/>
          </ac:picMkLst>
        </pc:picChg>
        <pc:picChg chg="del mod">
          <ac:chgData name="Poole, Linda" userId="a48b09a9-4b56-4b9f-a537-f5205b04be6b" providerId="ADAL" clId="{620D0ACE-712E-4C35-9885-E094E7E9AC98}" dt="2023-03-31T21:04:57.744" v="220" actId="478"/>
          <ac:picMkLst>
            <pc:docMk/>
            <pc:sldMk cId="1511692378" sldId="346"/>
            <ac:picMk id="8" creationId="{3569503A-2035-C7BF-CF69-E801E2FECF96}"/>
          </ac:picMkLst>
        </pc:picChg>
      </pc:sldChg>
      <pc:sldChg chg="delSp modSp add mod">
        <pc:chgData name="Poole, Linda" userId="a48b09a9-4b56-4b9f-a537-f5205b04be6b" providerId="ADAL" clId="{620D0ACE-712E-4C35-9885-E094E7E9AC98}" dt="2023-04-03T21:42:48.672" v="3774" actId="478"/>
        <pc:sldMkLst>
          <pc:docMk/>
          <pc:sldMk cId="4078786083" sldId="347"/>
        </pc:sldMkLst>
        <pc:spChg chg="mod">
          <ac:chgData name="Poole, Linda" userId="a48b09a9-4b56-4b9f-a537-f5205b04be6b" providerId="ADAL" clId="{620D0ACE-712E-4C35-9885-E094E7E9AC98}" dt="2023-03-31T22:20:17.545" v="3730" actId="20577"/>
          <ac:spMkLst>
            <pc:docMk/>
            <pc:sldMk cId="4078786083" sldId="347"/>
            <ac:spMk id="2" creationId="{433B946B-4278-4C62-BEC6-4EFEEDFE0990}"/>
          </ac:spMkLst>
        </pc:spChg>
        <pc:spChg chg="mod">
          <ac:chgData name="Poole, Linda" userId="a48b09a9-4b56-4b9f-a537-f5205b04be6b" providerId="ADAL" clId="{620D0ACE-712E-4C35-9885-E094E7E9AC98}" dt="2023-04-03T21:42:42.719" v="3773" actId="6549"/>
          <ac:spMkLst>
            <pc:docMk/>
            <pc:sldMk cId="4078786083" sldId="347"/>
            <ac:spMk id="3" creationId="{E0D8A791-8947-5EB6-FF44-14825CA8B73E}"/>
          </ac:spMkLst>
        </pc:spChg>
        <pc:picChg chg="del">
          <ac:chgData name="Poole, Linda" userId="a48b09a9-4b56-4b9f-a537-f5205b04be6b" providerId="ADAL" clId="{620D0ACE-712E-4C35-9885-E094E7E9AC98}" dt="2023-04-03T21:42:48.672" v="3774" actId="478"/>
          <ac:picMkLst>
            <pc:docMk/>
            <pc:sldMk cId="4078786083" sldId="347"/>
            <ac:picMk id="8" creationId="{3569503A-2035-C7BF-CF69-E801E2FECF96}"/>
          </ac:picMkLst>
        </pc:picChg>
      </pc:sldChg>
      <pc:sldChg chg="addSp delSp modSp add mod ord">
        <pc:chgData name="Poole, Linda" userId="a48b09a9-4b56-4b9f-a537-f5205b04be6b" providerId="ADAL" clId="{620D0ACE-712E-4C35-9885-E094E7E9AC98}" dt="2023-04-03T21:47:27.002" v="3934" actId="14100"/>
        <pc:sldMkLst>
          <pc:docMk/>
          <pc:sldMk cId="1157814554" sldId="348"/>
        </pc:sldMkLst>
        <pc:spChg chg="mod">
          <ac:chgData name="Poole, Linda" userId="a48b09a9-4b56-4b9f-a537-f5205b04be6b" providerId="ADAL" clId="{620D0ACE-712E-4C35-9885-E094E7E9AC98}" dt="2023-03-31T22:20:12.258" v="3729" actId="20577"/>
          <ac:spMkLst>
            <pc:docMk/>
            <pc:sldMk cId="1157814554" sldId="348"/>
            <ac:spMk id="2" creationId="{433B946B-4278-4C62-BEC6-4EFEEDFE0990}"/>
          </ac:spMkLst>
        </pc:spChg>
        <pc:spChg chg="mod">
          <ac:chgData name="Poole, Linda" userId="a48b09a9-4b56-4b9f-a537-f5205b04be6b" providerId="ADAL" clId="{620D0ACE-712E-4C35-9885-E094E7E9AC98}" dt="2023-04-03T21:47:27.002" v="3934" actId="14100"/>
          <ac:spMkLst>
            <pc:docMk/>
            <pc:sldMk cId="1157814554" sldId="348"/>
            <ac:spMk id="3" creationId="{E0D8A791-8947-5EB6-FF44-14825CA8B73E}"/>
          </ac:spMkLst>
        </pc:spChg>
        <pc:picChg chg="mod">
          <ac:chgData name="Poole, Linda" userId="a48b09a9-4b56-4b9f-a537-f5205b04be6b" providerId="ADAL" clId="{620D0ACE-712E-4C35-9885-E094E7E9AC98}" dt="2023-03-31T21:20:59.732" v="1043" actId="1038"/>
          <ac:picMkLst>
            <pc:docMk/>
            <pc:sldMk cId="1157814554" sldId="348"/>
            <ac:picMk id="4" creationId="{92313999-DF72-E102-88F3-C02BCF4136B9}"/>
          </ac:picMkLst>
        </pc:picChg>
        <pc:picChg chg="del mod">
          <ac:chgData name="Poole, Linda" userId="a48b09a9-4b56-4b9f-a537-f5205b04be6b" providerId="ADAL" clId="{620D0ACE-712E-4C35-9885-E094E7E9AC98}" dt="2023-03-31T21:27:29.374" v="1050" actId="478"/>
          <ac:picMkLst>
            <pc:docMk/>
            <pc:sldMk cId="1157814554" sldId="348"/>
            <ac:picMk id="8" creationId="{3569503A-2035-C7BF-CF69-E801E2FECF96}"/>
          </ac:picMkLst>
        </pc:picChg>
        <pc:picChg chg="add del mod">
          <ac:chgData name="Poole, Linda" userId="a48b09a9-4b56-4b9f-a537-f5205b04be6b" providerId="ADAL" clId="{620D0ACE-712E-4C35-9885-E094E7E9AC98}" dt="2023-03-31T21:19:43.030" v="935" actId="478"/>
          <ac:picMkLst>
            <pc:docMk/>
            <pc:sldMk cId="1157814554" sldId="348"/>
            <ac:picMk id="10" creationId="{0497F798-249C-3D36-5D16-91C84804CB3B}"/>
          </ac:picMkLst>
        </pc:picChg>
        <pc:picChg chg="add del mod">
          <ac:chgData name="Poole, Linda" userId="a48b09a9-4b56-4b9f-a537-f5205b04be6b" providerId="ADAL" clId="{620D0ACE-712E-4C35-9885-E094E7E9AC98}" dt="2023-03-31T21:26:27.214" v="1049" actId="478"/>
          <ac:picMkLst>
            <pc:docMk/>
            <pc:sldMk cId="1157814554" sldId="348"/>
            <ac:picMk id="12" creationId="{0D68D4B3-F9C6-FDF9-DC31-605924E33050}"/>
          </ac:picMkLst>
        </pc:picChg>
        <pc:picChg chg="add mod">
          <ac:chgData name="Poole, Linda" userId="a48b09a9-4b56-4b9f-a537-f5205b04be6b" providerId="ADAL" clId="{620D0ACE-712E-4C35-9885-E094E7E9AC98}" dt="2023-04-03T21:47:09.850" v="3932" actId="1076"/>
          <ac:picMkLst>
            <pc:docMk/>
            <pc:sldMk cId="1157814554" sldId="348"/>
            <ac:picMk id="14" creationId="{B8F62C37-25A0-FE22-3ACC-873633C2F1AA}"/>
          </ac:picMkLst>
        </pc:picChg>
      </pc:sldChg>
      <pc:sldChg chg="new del">
        <pc:chgData name="Poole, Linda" userId="a48b09a9-4b56-4b9f-a537-f5205b04be6b" providerId="ADAL" clId="{620D0ACE-712E-4C35-9885-E094E7E9AC98}" dt="2023-03-31T21:16:48.328" v="801" actId="680"/>
        <pc:sldMkLst>
          <pc:docMk/>
          <pc:sldMk cId="2117442457" sldId="348"/>
        </pc:sldMkLst>
      </pc:sldChg>
      <pc:sldChg chg="addSp delSp modSp add del mod">
        <pc:chgData name="Poole, Linda" userId="a48b09a9-4b56-4b9f-a537-f5205b04be6b" providerId="ADAL" clId="{620D0ACE-712E-4C35-9885-E094E7E9AC98}" dt="2023-04-03T13:54:01.832" v="3733" actId="2696"/>
        <pc:sldMkLst>
          <pc:docMk/>
          <pc:sldMk cId="2180134086" sldId="349"/>
        </pc:sldMkLst>
        <pc:spChg chg="mod">
          <ac:chgData name="Poole, Linda" userId="a48b09a9-4b56-4b9f-a537-f5205b04be6b" providerId="ADAL" clId="{620D0ACE-712E-4C35-9885-E094E7E9AC98}" dt="2023-03-31T22:20:07.625" v="3728" actId="20577"/>
          <ac:spMkLst>
            <pc:docMk/>
            <pc:sldMk cId="2180134086" sldId="349"/>
            <ac:spMk id="2" creationId="{433B946B-4278-4C62-BEC6-4EFEEDFE0990}"/>
          </ac:spMkLst>
        </pc:spChg>
        <pc:spChg chg="mod">
          <ac:chgData name="Poole, Linda" userId="a48b09a9-4b56-4b9f-a537-f5205b04be6b" providerId="ADAL" clId="{620D0ACE-712E-4C35-9885-E094E7E9AC98}" dt="2023-03-31T21:32:59.285" v="1408" actId="20577"/>
          <ac:spMkLst>
            <pc:docMk/>
            <pc:sldMk cId="2180134086" sldId="349"/>
            <ac:spMk id="3" creationId="{E0D8A791-8947-5EB6-FF44-14825CA8B73E}"/>
          </ac:spMkLst>
        </pc:spChg>
        <pc:picChg chg="del">
          <ac:chgData name="Poole, Linda" userId="a48b09a9-4b56-4b9f-a537-f5205b04be6b" providerId="ADAL" clId="{620D0ACE-712E-4C35-9885-E094E7E9AC98}" dt="2023-03-31T21:28:42.716" v="1056" actId="478"/>
          <ac:picMkLst>
            <pc:docMk/>
            <pc:sldMk cId="2180134086" sldId="349"/>
            <ac:picMk id="4" creationId="{92313999-DF72-E102-88F3-C02BCF4136B9}"/>
          </ac:picMkLst>
        </pc:picChg>
        <pc:picChg chg="add del mod">
          <ac:chgData name="Poole, Linda" userId="a48b09a9-4b56-4b9f-a537-f5205b04be6b" providerId="ADAL" clId="{620D0ACE-712E-4C35-9885-E094E7E9AC98}" dt="2023-03-31T21:31:53.765" v="1295" actId="478"/>
          <ac:picMkLst>
            <pc:docMk/>
            <pc:sldMk cId="2180134086" sldId="349"/>
            <ac:picMk id="9" creationId="{F52902D8-E120-660D-7EE6-BF19D1186040}"/>
          </ac:picMkLst>
        </pc:picChg>
        <pc:picChg chg="add del mod ord">
          <ac:chgData name="Poole, Linda" userId="a48b09a9-4b56-4b9f-a537-f5205b04be6b" providerId="ADAL" clId="{620D0ACE-712E-4C35-9885-E094E7E9AC98}" dt="2023-03-31T21:33:41.941" v="1409" actId="478"/>
          <ac:picMkLst>
            <pc:docMk/>
            <pc:sldMk cId="2180134086" sldId="349"/>
            <ac:picMk id="11" creationId="{F1623BD9-BB05-71E7-FEA7-2938B3B903B7}"/>
          </ac:picMkLst>
        </pc:picChg>
        <pc:picChg chg="add mod ord">
          <ac:chgData name="Poole, Linda" userId="a48b09a9-4b56-4b9f-a537-f5205b04be6b" providerId="ADAL" clId="{620D0ACE-712E-4C35-9885-E094E7E9AC98}" dt="2023-03-31T21:34:05.904" v="1414" actId="167"/>
          <ac:picMkLst>
            <pc:docMk/>
            <pc:sldMk cId="2180134086" sldId="349"/>
            <ac:picMk id="13" creationId="{F7BC9058-062B-DC17-D717-F07AFA2864EA}"/>
          </ac:picMkLst>
        </pc:picChg>
        <pc:picChg chg="del">
          <ac:chgData name="Poole, Linda" userId="a48b09a9-4b56-4b9f-a537-f5205b04be6b" providerId="ADAL" clId="{620D0ACE-712E-4C35-9885-E094E7E9AC98}" dt="2023-03-31T21:29:24.261" v="1061" actId="478"/>
          <ac:picMkLst>
            <pc:docMk/>
            <pc:sldMk cId="2180134086" sldId="349"/>
            <ac:picMk id="14" creationId="{B8F62C37-25A0-FE22-3ACC-873633C2F1AA}"/>
          </ac:picMkLst>
        </pc:picChg>
      </pc:sldChg>
      <pc:sldChg chg="modSp add mod">
        <pc:chgData name="Poole, Linda" userId="a48b09a9-4b56-4b9f-a537-f5205b04be6b" providerId="ADAL" clId="{620D0ACE-712E-4C35-9885-E094E7E9AC98}" dt="2023-04-03T21:50:49.608" v="3949" actId="20577"/>
        <pc:sldMkLst>
          <pc:docMk/>
          <pc:sldMk cId="3158553932" sldId="350"/>
        </pc:sldMkLst>
        <pc:spChg chg="mod">
          <ac:chgData name="Poole, Linda" userId="a48b09a9-4b56-4b9f-a537-f5205b04be6b" providerId="ADAL" clId="{620D0ACE-712E-4C35-9885-E094E7E9AC98}" dt="2023-03-31T22:20:02.128" v="3727" actId="20577"/>
          <ac:spMkLst>
            <pc:docMk/>
            <pc:sldMk cId="3158553932" sldId="350"/>
            <ac:spMk id="2" creationId="{433B946B-4278-4C62-BEC6-4EFEEDFE0990}"/>
          </ac:spMkLst>
        </pc:spChg>
        <pc:spChg chg="mod">
          <ac:chgData name="Poole, Linda" userId="a48b09a9-4b56-4b9f-a537-f5205b04be6b" providerId="ADAL" clId="{620D0ACE-712E-4C35-9885-E094E7E9AC98}" dt="2023-04-03T21:50:49.608" v="3949" actId="20577"/>
          <ac:spMkLst>
            <pc:docMk/>
            <pc:sldMk cId="3158553932" sldId="350"/>
            <ac:spMk id="3" creationId="{E0D8A791-8947-5EB6-FF44-14825CA8B73E}"/>
          </ac:spMkLst>
        </pc:spChg>
      </pc:sldChg>
      <pc:sldChg chg="addSp delSp modSp add mod">
        <pc:chgData name="Poole, Linda" userId="a48b09a9-4b56-4b9f-a537-f5205b04be6b" providerId="ADAL" clId="{620D0ACE-712E-4C35-9885-E094E7E9AC98}" dt="2023-04-03T21:52:00.847" v="3968" actId="20577"/>
        <pc:sldMkLst>
          <pc:docMk/>
          <pc:sldMk cId="364456459" sldId="351"/>
        </pc:sldMkLst>
        <pc:spChg chg="mod">
          <ac:chgData name="Poole, Linda" userId="a48b09a9-4b56-4b9f-a537-f5205b04be6b" providerId="ADAL" clId="{620D0ACE-712E-4C35-9885-E094E7E9AC98}" dt="2023-03-31T22:19:57.625" v="3726" actId="20577"/>
          <ac:spMkLst>
            <pc:docMk/>
            <pc:sldMk cId="364456459" sldId="351"/>
            <ac:spMk id="2" creationId="{433B946B-4278-4C62-BEC6-4EFEEDFE0990}"/>
          </ac:spMkLst>
        </pc:spChg>
        <pc:spChg chg="mod">
          <ac:chgData name="Poole, Linda" userId="a48b09a9-4b56-4b9f-a537-f5205b04be6b" providerId="ADAL" clId="{620D0ACE-712E-4C35-9885-E094E7E9AC98}" dt="2023-04-03T21:52:00.847" v="3968" actId="20577"/>
          <ac:spMkLst>
            <pc:docMk/>
            <pc:sldMk cId="364456459" sldId="351"/>
            <ac:spMk id="3" creationId="{E0D8A791-8947-5EB6-FF44-14825CA8B73E}"/>
          </ac:spMkLst>
        </pc:spChg>
        <pc:picChg chg="add mod">
          <ac:chgData name="Poole, Linda" userId="a48b09a9-4b56-4b9f-a537-f5205b04be6b" providerId="ADAL" clId="{620D0ACE-712E-4C35-9885-E094E7E9AC98}" dt="2023-03-31T21:38:37.671" v="1585" actId="14100"/>
          <ac:picMkLst>
            <pc:docMk/>
            <pc:sldMk cId="364456459" sldId="351"/>
            <ac:picMk id="8" creationId="{B7B8BEB7-100D-AA33-BF41-8EC5358C1EA3}"/>
          </ac:picMkLst>
        </pc:picChg>
        <pc:picChg chg="del">
          <ac:chgData name="Poole, Linda" userId="a48b09a9-4b56-4b9f-a537-f5205b04be6b" providerId="ADAL" clId="{620D0ACE-712E-4C35-9885-E094E7E9AC98}" dt="2023-03-31T21:38:21.229" v="1581" actId="478"/>
          <ac:picMkLst>
            <pc:docMk/>
            <pc:sldMk cId="364456459" sldId="351"/>
            <ac:picMk id="13" creationId="{F7BC9058-062B-DC17-D717-F07AFA2864EA}"/>
          </ac:picMkLst>
        </pc:picChg>
      </pc:sldChg>
      <pc:sldChg chg="addSp delSp modSp add mod">
        <pc:chgData name="Poole, Linda" userId="a48b09a9-4b56-4b9f-a537-f5205b04be6b" providerId="ADAL" clId="{620D0ACE-712E-4C35-9885-E094E7E9AC98}" dt="2023-03-31T22:19:50.049" v="3725" actId="20577"/>
        <pc:sldMkLst>
          <pc:docMk/>
          <pc:sldMk cId="1431995424" sldId="352"/>
        </pc:sldMkLst>
        <pc:spChg chg="mod">
          <ac:chgData name="Poole, Linda" userId="a48b09a9-4b56-4b9f-a537-f5205b04be6b" providerId="ADAL" clId="{620D0ACE-712E-4C35-9885-E094E7E9AC98}" dt="2023-03-31T22:19:50.049" v="3725" actId="20577"/>
          <ac:spMkLst>
            <pc:docMk/>
            <pc:sldMk cId="1431995424" sldId="352"/>
            <ac:spMk id="2" creationId="{433B946B-4278-4C62-BEC6-4EFEEDFE0990}"/>
          </ac:spMkLst>
        </pc:spChg>
        <pc:spChg chg="mod">
          <ac:chgData name="Poole, Linda" userId="a48b09a9-4b56-4b9f-a537-f5205b04be6b" providerId="ADAL" clId="{620D0ACE-712E-4C35-9885-E094E7E9AC98}" dt="2023-03-31T21:47:00.881" v="2260" actId="14100"/>
          <ac:spMkLst>
            <pc:docMk/>
            <pc:sldMk cId="1431995424" sldId="352"/>
            <ac:spMk id="3" creationId="{E0D8A791-8947-5EB6-FF44-14825CA8B73E}"/>
          </ac:spMkLst>
        </pc:spChg>
        <pc:picChg chg="del">
          <ac:chgData name="Poole, Linda" userId="a48b09a9-4b56-4b9f-a537-f5205b04be6b" providerId="ADAL" clId="{620D0ACE-712E-4C35-9885-E094E7E9AC98}" dt="2023-03-31T21:41:39.163" v="1845" actId="478"/>
          <ac:picMkLst>
            <pc:docMk/>
            <pc:sldMk cId="1431995424" sldId="352"/>
            <ac:picMk id="8" creationId="{B7B8BEB7-100D-AA33-BF41-8EC5358C1EA3}"/>
          </ac:picMkLst>
        </pc:picChg>
        <pc:picChg chg="add del mod">
          <ac:chgData name="Poole, Linda" userId="a48b09a9-4b56-4b9f-a537-f5205b04be6b" providerId="ADAL" clId="{620D0ACE-712E-4C35-9885-E094E7E9AC98}" dt="2023-03-31T21:45:55.067" v="2237" actId="478"/>
          <ac:picMkLst>
            <pc:docMk/>
            <pc:sldMk cId="1431995424" sldId="352"/>
            <ac:picMk id="9" creationId="{96BF2D1C-3F1A-54D3-F81E-FBA04218F881}"/>
          </ac:picMkLst>
        </pc:picChg>
        <pc:picChg chg="add mod">
          <ac:chgData name="Poole, Linda" userId="a48b09a9-4b56-4b9f-a537-f5205b04be6b" providerId="ADAL" clId="{620D0ACE-712E-4C35-9885-E094E7E9AC98}" dt="2023-03-31T21:46:10.488" v="2240" actId="1076"/>
          <ac:picMkLst>
            <pc:docMk/>
            <pc:sldMk cId="1431995424" sldId="352"/>
            <ac:picMk id="11" creationId="{4AE9C642-8949-EC98-3E44-7BFAF0C98E4B}"/>
          </ac:picMkLst>
        </pc:picChg>
        <pc:picChg chg="add mod">
          <ac:chgData name="Poole, Linda" userId="a48b09a9-4b56-4b9f-a537-f5205b04be6b" providerId="ADAL" clId="{620D0ACE-712E-4C35-9885-E094E7E9AC98}" dt="2023-03-31T21:47:13.965" v="2262" actId="1076"/>
          <ac:picMkLst>
            <pc:docMk/>
            <pc:sldMk cId="1431995424" sldId="352"/>
            <ac:picMk id="13" creationId="{3F9CE658-CC54-D43B-5A75-DD8678A8897A}"/>
          </ac:picMkLst>
        </pc:picChg>
      </pc:sldChg>
      <pc:sldChg chg="addSp delSp modSp add mod">
        <pc:chgData name="Poole, Linda" userId="a48b09a9-4b56-4b9f-a537-f5205b04be6b" providerId="ADAL" clId="{620D0ACE-712E-4C35-9885-E094E7E9AC98}" dt="2023-04-03T21:53:26.322" v="3970" actId="207"/>
        <pc:sldMkLst>
          <pc:docMk/>
          <pc:sldMk cId="231629689" sldId="353"/>
        </pc:sldMkLst>
        <pc:spChg chg="mod">
          <ac:chgData name="Poole, Linda" userId="a48b09a9-4b56-4b9f-a537-f5205b04be6b" providerId="ADAL" clId="{620D0ACE-712E-4C35-9885-E094E7E9AC98}" dt="2023-03-31T22:19:45.737" v="3724" actId="20577"/>
          <ac:spMkLst>
            <pc:docMk/>
            <pc:sldMk cId="231629689" sldId="353"/>
            <ac:spMk id="2" creationId="{433B946B-4278-4C62-BEC6-4EFEEDFE0990}"/>
          </ac:spMkLst>
        </pc:spChg>
        <pc:spChg chg="mod">
          <ac:chgData name="Poole, Linda" userId="a48b09a9-4b56-4b9f-a537-f5205b04be6b" providerId="ADAL" clId="{620D0ACE-712E-4C35-9885-E094E7E9AC98}" dt="2023-04-03T21:53:26.322" v="3970" actId="207"/>
          <ac:spMkLst>
            <pc:docMk/>
            <pc:sldMk cId="231629689" sldId="353"/>
            <ac:spMk id="3" creationId="{E0D8A791-8947-5EB6-FF44-14825CA8B73E}"/>
          </ac:spMkLst>
        </pc:spChg>
        <pc:picChg chg="add mod">
          <ac:chgData name="Poole, Linda" userId="a48b09a9-4b56-4b9f-a537-f5205b04be6b" providerId="ADAL" clId="{620D0ACE-712E-4C35-9885-E094E7E9AC98}" dt="2023-03-31T21:53:09.596" v="2279" actId="1076"/>
          <ac:picMkLst>
            <pc:docMk/>
            <pc:sldMk cId="231629689" sldId="353"/>
            <ac:picMk id="8" creationId="{DA891669-932F-4692-A750-EDBD89E6CC55}"/>
          </ac:picMkLst>
        </pc:picChg>
        <pc:picChg chg="add del mod">
          <ac:chgData name="Poole, Linda" userId="a48b09a9-4b56-4b9f-a537-f5205b04be6b" providerId="ADAL" clId="{620D0ACE-712E-4C35-9885-E094E7E9AC98}" dt="2023-03-31T21:58:52.154" v="2670" actId="478"/>
          <ac:picMkLst>
            <pc:docMk/>
            <pc:sldMk cId="231629689" sldId="353"/>
            <ac:picMk id="10" creationId="{42A1AA42-00C7-4B03-D845-C3E0A4CC70DC}"/>
          </ac:picMkLst>
        </pc:picChg>
        <pc:picChg chg="del mod">
          <ac:chgData name="Poole, Linda" userId="a48b09a9-4b56-4b9f-a537-f5205b04be6b" providerId="ADAL" clId="{620D0ACE-712E-4C35-9885-E094E7E9AC98}" dt="2023-03-31T21:51:06.699" v="2267" actId="478"/>
          <ac:picMkLst>
            <pc:docMk/>
            <pc:sldMk cId="231629689" sldId="353"/>
            <ac:picMk id="11" creationId="{4AE9C642-8949-EC98-3E44-7BFAF0C98E4B}"/>
          </ac:picMkLst>
        </pc:picChg>
        <pc:picChg chg="del">
          <ac:chgData name="Poole, Linda" userId="a48b09a9-4b56-4b9f-a537-f5205b04be6b" providerId="ADAL" clId="{620D0ACE-712E-4C35-9885-E094E7E9AC98}" dt="2023-03-31T21:51:10.267" v="2268" actId="478"/>
          <ac:picMkLst>
            <pc:docMk/>
            <pc:sldMk cId="231629689" sldId="353"/>
            <ac:picMk id="13" creationId="{3F9CE658-CC54-D43B-5A75-DD8678A8897A}"/>
          </ac:picMkLst>
        </pc:picChg>
        <pc:picChg chg="add mod">
          <ac:chgData name="Poole, Linda" userId="a48b09a9-4b56-4b9f-a537-f5205b04be6b" providerId="ADAL" clId="{620D0ACE-712E-4C35-9885-E094E7E9AC98}" dt="2023-03-31T22:00:46.428" v="2786" actId="1076"/>
          <ac:picMkLst>
            <pc:docMk/>
            <pc:sldMk cId="231629689" sldId="353"/>
            <ac:picMk id="14" creationId="{EB83CC17-CC81-8F18-C36F-5DC0763FE4B2}"/>
          </ac:picMkLst>
        </pc:picChg>
        <pc:picChg chg="add mod">
          <ac:chgData name="Poole, Linda" userId="a48b09a9-4b56-4b9f-a537-f5205b04be6b" providerId="ADAL" clId="{620D0ACE-712E-4C35-9885-E094E7E9AC98}" dt="2023-03-31T22:00:51.621" v="2787" actId="1076"/>
          <ac:picMkLst>
            <pc:docMk/>
            <pc:sldMk cId="231629689" sldId="353"/>
            <ac:picMk id="16" creationId="{1F96CE69-16F3-F51C-5577-24CFACD561C0}"/>
          </ac:picMkLst>
        </pc:picChg>
      </pc:sldChg>
      <pc:sldChg chg="add del">
        <pc:chgData name="Poole, Linda" userId="a48b09a9-4b56-4b9f-a537-f5205b04be6b" providerId="ADAL" clId="{620D0ACE-712E-4C35-9885-E094E7E9AC98}" dt="2023-03-31T21:50:55.750" v="2264" actId="47"/>
        <pc:sldMkLst>
          <pc:docMk/>
          <pc:sldMk cId="1851180292" sldId="353"/>
        </pc:sldMkLst>
      </pc:sldChg>
      <pc:sldChg chg="addSp delSp modSp add mod ord">
        <pc:chgData name="Poole, Linda" userId="a48b09a9-4b56-4b9f-a537-f5205b04be6b" providerId="ADAL" clId="{620D0ACE-712E-4C35-9885-E094E7E9AC98}" dt="2023-04-03T14:29:29.806" v="3737"/>
        <pc:sldMkLst>
          <pc:docMk/>
          <pc:sldMk cId="1480985652" sldId="354"/>
        </pc:sldMkLst>
        <pc:spChg chg="mod">
          <ac:chgData name="Poole, Linda" userId="a48b09a9-4b56-4b9f-a537-f5205b04be6b" providerId="ADAL" clId="{620D0ACE-712E-4C35-9885-E094E7E9AC98}" dt="2023-03-31T22:19:41.292" v="3723" actId="20577"/>
          <ac:spMkLst>
            <pc:docMk/>
            <pc:sldMk cId="1480985652" sldId="354"/>
            <ac:spMk id="2" creationId="{433B946B-4278-4C62-BEC6-4EFEEDFE0990}"/>
          </ac:spMkLst>
        </pc:spChg>
        <pc:spChg chg="mod">
          <ac:chgData name="Poole, Linda" userId="a48b09a9-4b56-4b9f-a537-f5205b04be6b" providerId="ADAL" clId="{620D0ACE-712E-4C35-9885-E094E7E9AC98}" dt="2023-03-31T22:07:17.962" v="3282"/>
          <ac:spMkLst>
            <pc:docMk/>
            <pc:sldMk cId="1480985652" sldId="354"/>
            <ac:spMk id="3" creationId="{E0D8A791-8947-5EB6-FF44-14825CA8B73E}"/>
          </ac:spMkLst>
        </pc:spChg>
        <pc:picChg chg="del mod">
          <ac:chgData name="Poole, Linda" userId="a48b09a9-4b56-4b9f-a537-f5205b04be6b" providerId="ADAL" clId="{620D0ACE-712E-4C35-9885-E094E7E9AC98}" dt="2023-03-31T22:01:45.442" v="2801" actId="478"/>
          <ac:picMkLst>
            <pc:docMk/>
            <pc:sldMk cId="1480985652" sldId="354"/>
            <ac:picMk id="8" creationId="{DA891669-932F-4692-A750-EDBD89E6CC55}"/>
          </ac:picMkLst>
        </pc:picChg>
        <pc:picChg chg="add mod ord">
          <ac:chgData name="Poole, Linda" userId="a48b09a9-4b56-4b9f-a537-f5205b04be6b" providerId="ADAL" clId="{620D0ACE-712E-4C35-9885-E094E7E9AC98}" dt="2023-03-31T22:02:29.233" v="2807" actId="167"/>
          <ac:picMkLst>
            <pc:docMk/>
            <pc:sldMk cId="1480985652" sldId="354"/>
            <ac:picMk id="9" creationId="{0A7B3410-E88D-D0D7-E4E2-BB3614F51952}"/>
          </ac:picMkLst>
        </pc:picChg>
        <pc:picChg chg="add mod">
          <ac:chgData name="Poole, Linda" userId="a48b09a9-4b56-4b9f-a537-f5205b04be6b" providerId="ADAL" clId="{620D0ACE-712E-4C35-9885-E094E7E9AC98}" dt="2023-03-31T22:06:47.039" v="3276" actId="1076"/>
          <ac:picMkLst>
            <pc:docMk/>
            <pc:sldMk cId="1480985652" sldId="354"/>
            <ac:picMk id="11" creationId="{29A8B356-873B-F9A9-A3BA-1E359C1917F2}"/>
          </ac:picMkLst>
        </pc:picChg>
        <pc:picChg chg="del">
          <ac:chgData name="Poole, Linda" userId="a48b09a9-4b56-4b9f-a537-f5205b04be6b" providerId="ADAL" clId="{620D0ACE-712E-4C35-9885-E094E7E9AC98}" dt="2023-03-31T22:01:47.802" v="2802" actId="478"/>
          <ac:picMkLst>
            <pc:docMk/>
            <pc:sldMk cId="1480985652" sldId="354"/>
            <ac:picMk id="14" creationId="{EB83CC17-CC81-8F18-C36F-5DC0763FE4B2}"/>
          </ac:picMkLst>
        </pc:picChg>
        <pc:picChg chg="del">
          <ac:chgData name="Poole, Linda" userId="a48b09a9-4b56-4b9f-a537-f5205b04be6b" providerId="ADAL" clId="{620D0ACE-712E-4C35-9885-E094E7E9AC98}" dt="2023-03-31T22:01:50.065" v="2803" actId="478"/>
          <ac:picMkLst>
            <pc:docMk/>
            <pc:sldMk cId="1480985652" sldId="354"/>
            <ac:picMk id="16" creationId="{1F96CE69-16F3-F51C-5577-24CFACD561C0}"/>
          </ac:picMkLst>
        </pc:picChg>
      </pc:sldChg>
      <pc:sldChg chg="addSp delSp modSp add mod">
        <pc:chgData name="Poole, Linda" userId="a48b09a9-4b56-4b9f-a537-f5205b04be6b" providerId="ADAL" clId="{620D0ACE-712E-4C35-9885-E094E7E9AC98}" dt="2023-03-31T22:19:37.322" v="3722" actId="20577"/>
        <pc:sldMkLst>
          <pc:docMk/>
          <pc:sldMk cId="1637024490" sldId="355"/>
        </pc:sldMkLst>
        <pc:spChg chg="mod">
          <ac:chgData name="Poole, Linda" userId="a48b09a9-4b56-4b9f-a537-f5205b04be6b" providerId="ADAL" clId="{620D0ACE-712E-4C35-9885-E094E7E9AC98}" dt="2023-03-31T22:19:37.322" v="3722" actId="20577"/>
          <ac:spMkLst>
            <pc:docMk/>
            <pc:sldMk cId="1637024490" sldId="355"/>
            <ac:spMk id="2" creationId="{433B946B-4278-4C62-BEC6-4EFEEDFE0990}"/>
          </ac:spMkLst>
        </pc:spChg>
        <pc:spChg chg="mod">
          <ac:chgData name="Poole, Linda" userId="a48b09a9-4b56-4b9f-a537-f5205b04be6b" providerId="ADAL" clId="{620D0ACE-712E-4C35-9885-E094E7E9AC98}" dt="2023-03-31T22:10:07.489" v="3452" actId="20577"/>
          <ac:spMkLst>
            <pc:docMk/>
            <pc:sldMk cId="1637024490" sldId="355"/>
            <ac:spMk id="3" creationId="{E0D8A791-8947-5EB6-FF44-14825CA8B73E}"/>
          </ac:spMkLst>
        </pc:spChg>
        <pc:picChg chg="add mod ord">
          <ac:chgData name="Poole, Linda" userId="a48b09a9-4b56-4b9f-a537-f5205b04be6b" providerId="ADAL" clId="{620D0ACE-712E-4C35-9885-E094E7E9AC98}" dt="2023-03-31T22:08:27.598" v="3291" actId="167"/>
          <ac:picMkLst>
            <pc:docMk/>
            <pc:sldMk cId="1637024490" sldId="355"/>
            <ac:picMk id="8" creationId="{3AB7CB94-450B-7E8C-F186-5AA0CDDB7FCF}"/>
          </ac:picMkLst>
        </pc:picChg>
        <pc:picChg chg="del">
          <ac:chgData name="Poole, Linda" userId="a48b09a9-4b56-4b9f-a537-f5205b04be6b" providerId="ADAL" clId="{620D0ACE-712E-4C35-9885-E094E7E9AC98}" dt="2023-03-31T22:07:55.104" v="3284" actId="478"/>
          <ac:picMkLst>
            <pc:docMk/>
            <pc:sldMk cId="1637024490" sldId="355"/>
            <ac:picMk id="9" creationId="{0A7B3410-E88D-D0D7-E4E2-BB3614F51952}"/>
          </ac:picMkLst>
        </pc:picChg>
        <pc:picChg chg="del">
          <ac:chgData name="Poole, Linda" userId="a48b09a9-4b56-4b9f-a537-f5205b04be6b" providerId="ADAL" clId="{620D0ACE-712E-4C35-9885-E094E7E9AC98}" dt="2023-03-31T22:08:14.601" v="3290" actId="478"/>
          <ac:picMkLst>
            <pc:docMk/>
            <pc:sldMk cId="1637024490" sldId="355"/>
            <ac:picMk id="11" creationId="{29A8B356-873B-F9A9-A3BA-1E359C1917F2}"/>
          </ac:picMkLst>
        </pc:picChg>
        <pc:picChg chg="add mod">
          <ac:chgData name="Poole, Linda" userId="a48b09a9-4b56-4b9f-a537-f5205b04be6b" providerId="ADAL" clId="{620D0ACE-712E-4C35-9885-E094E7E9AC98}" dt="2023-03-31T22:11:05.073" v="3455" actId="14100"/>
          <ac:picMkLst>
            <pc:docMk/>
            <pc:sldMk cId="1637024490" sldId="355"/>
            <ac:picMk id="12" creationId="{2A426BDA-45B5-0463-390F-C9F23F00C6B5}"/>
          </ac:picMkLst>
        </pc:picChg>
      </pc:sldChg>
      <pc:sldChg chg="addSp delSp modSp add mod">
        <pc:chgData name="Poole, Linda" userId="a48b09a9-4b56-4b9f-a537-f5205b04be6b" providerId="ADAL" clId="{620D0ACE-712E-4C35-9885-E094E7E9AC98}" dt="2023-03-31T22:19:31.034" v="3721" actId="20577"/>
        <pc:sldMkLst>
          <pc:docMk/>
          <pc:sldMk cId="2830709741" sldId="356"/>
        </pc:sldMkLst>
        <pc:spChg chg="mod">
          <ac:chgData name="Poole, Linda" userId="a48b09a9-4b56-4b9f-a537-f5205b04be6b" providerId="ADAL" clId="{620D0ACE-712E-4C35-9885-E094E7E9AC98}" dt="2023-03-31T22:19:31.034" v="3721" actId="20577"/>
          <ac:spMkLst>
            <pc:docMk/>
            <pc:sldMk cId="2830709741" sldId="356"/>
            <ac:spMk id="2" creationId="{433B946B-4278-4C62-BEC6-4EFEEDFE0990}"/>
          </ac:spMkLst>
        </pc:spChg>
        <pc:spChg chg="mod">
          <ac:chgData name="Poole, Linda" userId="a48b09a9-4b56-4b9f-a537-f5205b04be6b" providerId="ADAL" clId="{620D0ACE-712E-4C35-9885-E094E7E9AC98}" dt="2023-03-31T22:18:49.977" v="3720" actId="20577"/>
          <ac:spMkLst>
            <pc:docMk/>
            <pc:sldMk cId="2830709741" sldId="356"/>
            <ac:spMk id="3" creationId="{E0D8A791-8947-5EB6-FF44-14825CA8B73E}"/>
          </ac:spMkLst>
        </pc:spChg>
        <pc:picChg chg="del">
          <ac:chgData name="Poole, Linda" userId="a48b09a9-4b56-4b9f-a537-f5205b04be6b" providerId="ADAL" clId="{620D0ACE-712E-4C35-9885-E094E7E9AC98}" dt="2023-03-31T22:11:54.801" v="3457" actId="478"/>
          <ac:picMkLst>
            <pc:docMk/>
            <pc:sldMk cId="2830709741" sldId="356"/>
            <ac:picMk id="8" creationId="{3AB7CB94-450B-7E8C-F186-5AA0CDDB7FCF}"/>
          </ac:picMkLst>
        </pc:picChg>
        <pc:picChg chg="add mod">
          <ac:chgData name="Poole, Linda" userId="a48b09a9-4b56-4b9f-a537-f5205b04be6b" providerId="ADAL" clId="{620D0ACE-712E-4C35-9885-E094E7E9AC98}" dt="2023-03-31T22:17:39.407" v="3711" actId="14100"/>
          <ac:picMkLst>
            <pc:docMk/>
            <pc:sldMk cId="2830709741" sldId="356"/>
            <ac:picMk id="9" creationId="{3DFB9006-AD88-4F13-4E3A-2748815909B4}"/>
          </ac:picMkLst>
        </pc:picChg>
        <pc:picChg chg="add mod">
          <ac:chgData name="Poole, Linda" userId="a48b09a9-4b56-4b9f-a537-f5205b04be6b" providerId="ADAL" clId="{620D0ACE-712E-4C35-9885-E094E7E9AC98}" dt="2023-03-31T22:18:22.419" v="3714" actId="1076"/>
          <ac:picMkLst>
            <pc:docMk/>
            <pc:sldMk cId="2830709741" sldId="356"/>
            <ac:picMk id="11" creationId="{11571DC1-F397-C1FF-3126-C632A4C83CDE}"/>
          </ac:picMkLst>
        </pc:picChg>
        <pc:picChg chg="del">
          <ac:chgData name="Poole, Linda" userId="a48b09a9-4b56-4b9f-a537-f5205b04be6b" providerId="ADAL" clId="{620D0ACE-712E-4C35-9885-E094E7E9AC98}" dt="2023-03-31T22:11:57.616" v="3458" actId="478"/>
          <ac:picMkLst>
            <pc:docMk/>
            <pc:sldMk cId="2830709741" sldId="356"/>
            <ac:picMk id="12" creationId="{2A426BDA-45B5-0463-390F-C9F23F00C6B5}"/>
          </ac:picMkLst>
        </pc:picChg>
      </pc:sldChg>
      <pc:sldChg chg="add del">
        <pc:chgData name="Poole, Linda" userId="a48b09a9-4b56-4b9f-a537-f5205b04be6b" providerId="ADAL" clId="{620D0ACE-712E-4C35-9885-E094E7E9AC98}" dt="2023-04-03T13:34:38.795" v="3732" actId="2696"/>
        <pc:sldMkLst>
          <pc:docMk/>
          <pc:sldMk cId="1115035681" sldId="357"/>
        </pc:sldMkLst>
      </pc:sldChg>
      <pc:sldChg chg="add del">
        <pc:chgData name="Poole, Linda" userId="a48b09a9-4b56-4b9f-a537-f5205b04be6b" providerId="ADAL" clId="{620D0ACE-712E-4C35-9885-E094E7E9AC98}" dt="2023-04-03T14:30:24.516" v="3739" actId="2696"/>
        <pc:sldMkLst>
          <pc:docMk/>
          <pc:sldMk cId="4184069011" sldId="357"/>
        </pc:sldMkLst>
      </pc:sldChg>
      <pc:sldChg chg="add del">
        <pc:chgData name="Poole, Linda" userId="a48b09a9-4b56-4b9f-a537-f5205b04be6b" providerId="ADAL" clId="{620D0ACE-712E-4C35-9885-E094E7E9AC98}" dt="2023-04-03T21:40:57.713" v="3769" actId="2696"/>
        <pc:sldMkLst>
          <pc:docMk/>
          <pc:sldMk cId="2552768622" sldId="358"/>
        </pc:sldMkLst>
      </pc:sldChg>
      <pc:sldChg chg="add del">
        <pc:chgData name="Poole, Linda" userId="a48b09a9-4b56-4b9f-a537-f5205b04be6b" providerId="ADAL" clId="{620D0ACE-712E-4C35-9885-E094E7E9AC98}" dt="2023-04-03T21:48:12.596" v="3935" actId="2696"/>
        <pc:sldMkLst>
          <pc:docMk/>
          <pc:sldMk cId="3117368683" sldId="358"/>
        </pc:sldMkLst>
      </pc:sldChg>
    </pc:docChg>
  </pc:docChgLst>
  <pc:docChgLst>
    <pc:chgData name="Poole, Linda" userId="S::linda.poole@untsystem.edu::a48b09a9-4b56-4b9f-a537-f5205b04be6b" providerId="AD" clId="Web-{48AE1D9F-9FB7-425C-A7B9-FAA0A2558F54}"/>
    <pc:docChg chg="addSld delSld modSld">
      <pc:chgData name="Poole, Linda" userId="S::linda.poole@untsystem.edu::a48b09a9-4b56-4b9f-a537-f5205b04be6b" providerId="AD" clId="Web-{48AE1D9F-9FB7-425C-A7B9-FAA0A2558F54}" dt="2023-04-03T15:02:40.767" v="479" actId="20577"/>
      <pc:docMkLst>
        <pc:docMk/>
      </pc:docMkLst>
      <pc:sldChg chg="modSp del">
        <pc:chgData name="Poole, Linda" userId="S::linda.poole@untsystem.edu::a48b09a9-4b56-4b9f-a537-f5205b04be6b" providerId="AD" clId="Web-{48AE1D9F-9FB7-425C-A7B9-FAA0A2558F54}" dt="2023-04-03T14:59:16.228" v="265"/>
        <pc:sldMkLst>
          <pc:docMk/>
          <pc:sldMk cId="1431995424" sldId="352"/>
        </pc:sldMkLst>
        <pc:spChg chg="mod">
          <ac:chgData name="Poole, Linda" userId="S::linda.poole@untsystem.edu::a48b09a9-4b56-4b9f-a537-f5205b04be6b" providerId="AD" clId="Web-{48AE1D9F-9FB7-425C-A7B9-FAA0A2558F54}" dt="2023-04-03T14:59:01.040" v="264" actId="20577"/>
          <ac:spMkLst>
            <pc:docMk/>
            <pc:sldMk cId="1431995424" sldId="352"/>
            <ac:spMk id="2" creationId="{433B946B-4278-4C62-BEC6-4EFEEDFE0990}"/>
          </ac:spMkLst>
        </pc:spChg>
        <pc:spChg chg="mod">
          <ac:chgData name="Poole, Linda" userId="S::linda.poole@untsystem.edu::a48b09a9-4b56-4b9f-a537-f5205b04be6b" providerId="AD" clId="Web-{48AE1D9F-9FB7-425C-A7B9-FAA0A2558F54}" dt="2023-04-03T14:51:25.696" v="55" actId="20577"/>
          <ac:spMkLst>
            <pc:docMk/>
            <pc:sldMk cId="1431995424" sldId="352"/>
            <ac:spMk id="3" creationId="{E0D8A791-8947-5EB6-FF44-14825CA8B73E}"/>
          </ac:spMkLst>
        </pc:spChg>
      </pc:sldChg>
      <pc:sldChg chg="addSp delSp modSp">
        <pc:chgData name="Poole, Linda" userId="S::linda.poole@untsystem.edu::a48b09a9-4b56-4b9f-a537-f5205b04be6b" providerId="AD" clId="Web-{48AE1D9F-9FB7-425C-A7B9-FAA0A2558F54}" dt="2023-04-03T15:02:40.767" v="479" actId="20577"/>
        <pc:sldMkLst>
          <pc:docMk/>
          <pc:sldMk cId="231629689" sldId="353"/>
        </pc:sldMkLst>
        <pc:spChg chg="mod">
          <ac:chgData name="Poole, Linda" userId="S::linda.poole@untsystem.edu::a48b09a9-4b56-4b9f-a537-f5205b04be6b" providerId="AD" clId="Web-{48AE1D9F-9FB7-425C-A7B9-FAA0A2558F54}" dt="2023-04-03T14:59:45.776" v="270" actId="20577"/>
          <ac:spMkLst>
            <pc:docMk/>
            <pc:sldMk cId="231629689" sldId="353"/>
            <ac:spMk id="2" creationId="{433B946B-4278-4C62-BEC6-4EFEEDFE0990}"/>
          </ac:spMkLst>
        </pc:spChg>
        <pc:spChg chg="mod">
          <ac:chgData name="Poole, Linda" userId="S::linda.poole@untsystem.edu::a48b09a9-4b56-4b9f-a537-f5205b04be6b" providerId="AD" clId="Web-{48AE1D9F-9FB7-425C-A7B9-FAA0A2558F54}" dt="2023-04-03T15:02:40.767" v="479" actId="20577"/>
          <ac:spMkLst>
            <pc:docMk/>
            <pc:sldMk cId="231629689" sldId="353"/>
            <ac:spMk id="3" creationId="{E0D8A791-8947-5EB6-FF44-14825CA8B73E}"/>
          </ac:spMkLst>
        </pc:spChg>
        <pc:picChg chg="add mod">
          <ac:chgData name="Poole, Linda" userId="S::linda.poole@untsystem.edu::a48b09a9-4b56-4b9f-a537-f5205b04be6b" providerId="AD" clId="Web-{48AE1D9F-9FB7-425C-A7B9-FAA0A2558F54}" dt="2023-04-03T15:00:27.481" v="277" actId="14100"/>
          <ac:picMkLst>
            <pc:docMk/>
            <pc:sldMk cId="231629689" sldId="353"/>
            <ac:picMk id="4" creationId="{90809227-5CCF-CA4B-B51F-1B1F32ED5774}"/>
          </ac:picMkLst>
        </pc:picChg>
        <pc:picChg chg="del">
          <ac:chgData name="Poole, Linda" userId="S::linda.poole@untsystem.edu::a48b09a9-4b56-4b9f-a537-f5205b04be6b" providerId="AD" clId="Web-{48AE1D9F-9FB7-425C-A7B9-FAA0A2558F54}" dt="2023-04-03T14:59:50.511" v="271"/>
          <ac:picMkLst>
            <pc:docMk/>
            <pc:sldMk cId="231629689" sldId="353"/>
            <ac:picMk id="8" creationId="{DA891669-932F-4692-A750-EDBD89E6CC55}"/>
          </ac:picMkLst>
        </pc:picChg>
        <pc:picChg chg="del">
          <ac:chgData name="Poole, Linda" userId="S::linda.poole@untsystem.edu::a48b09a9-4b56-4b9f-a537-f5205b04be6b" providerId="AD" clId="Web-{48AE1D9F-9FB7-425C-A7B9-FAA0A2558F54}" dt="2023-04-03T14:59:53.199" v="272"/>
          <ac:picMkLst>
            <pc:docMk/>
            <pc:sldMk cId="231629689" sldId="353"/>
            <ac:picMk id="14" creationId="{EB83CC17-CC81-8F18-C36F-5DC0763FE4B2}"/>
          </ac:picMkLst>
        </pc:picChg>
        <pc:picChg chg="del">
          <ac:chgData name="Poole, Linda" userId="S::linda.poole@untsystem.edu::a48b09a9-4b56-4b9f-a537-f5205b04be6b" providerId="AD" clId="Web-{48AE1D9F-9FB7-425C-A7B9-FAA0A2558F54}" dt="2023-04-03T14:59:55.449" v="273"/>
          <ac:picMkLst>
            <pc:docMk/>
            <pc:sldMk cId="231629689" sldId="353"/>
            <ac:picMk id="16" creationId="{1F96CE69-16F3-F51C-5577-24CFACD561C0}"/>
          </ac:picMkLst>
        </pc:picChg>
      </pc:sldChg>
      <pc:sldChg chg="addSp delSp modSp add replId">
        <pc:chgData name="Poole, Linda" userId="S::linda.poole@untsystem.edu::a48b09a9-4b56-4b9f-a537-f5205b04be6b" providerId="AD" clId="Web-{48AE1D9F-9FB7-425C-A7B9-FAA0A2558F54}" dt="2023-04-03T14:59:39.526" v="268" actId="20577"/>
        <pc:sldMkLst>
          <pc:docMk/>
          <pc:sldMk cId="811092392" sldId="357"/>
        </pc:sldMkLst>
        <pc:spChg chg="mod">
          <ac:chgData name="Poole, Linda" userId="S::linda.poole@untsystem.edu::a48b09a9-4b56-4b9f-a537-f5205b04be6b" providerId="AD" clId="Web-{48AE1D9F-9FB7-425C-A7B9-FAA0A2558F54}" dt="2023-04-03T14:59:39.526" v="268" actId="20577"/>
          <ac:spMkLst>
            <pc:docMk/>
            <pc:sldMk cId="811092392" sldId="357"/>
            <ac:spMk id="2" creationId="{433B946B-4278-4C62-BEC6-4EFEEDFE0990}"/>
          </ac:spMkLst>
        </pc:spChg>
        <pc:spChg chg="mod">
          <ac:chgData name="Poole, Linda" userId="S::linda.poole@untsystem.edu::a48b09a9-4b56-4b9f-a537-f5205b04be6b" providerId="AD" clId="Web-{48AE1D9F-9FB7-425C-A7B9-FAA0A2558F54}" dt="2023-04-03T14:58:18.976" v="261" actId="20577"/>
          <ac:spMkLst>
            <pc:docMk/>
            <pc:sldMk cId="811092392" sldId="357"/>
            <ac:spMk id="3" creationId="{E0D8A791-8947-5EB6-FF44-14825CA8B73E}"/>
          </ac:spMkLst>
        </pc:spChg>
        <pc:picChg chg="add mod">
          <ac:chgData name="Poole, Linda" userId="S::linda.poole@untsystem.edu::a48b09a9-4b56-4b9f-a537-f5205b04be6b" providerId="AD" clId="Web-{48AE1D9F-9FB7-425C-A7B9-FAA0A2558F54}" dt="2023-04-03T14:55:35.330" v="164" actId="1076"/>
          <ac:picMkLst>
            <pc:docMk/>
            <pc:sldMk cId="811092392" sldId="357"/>
            <ac:picMk id="4" creationId="{70AA376D-5A59-59EF-9BC3-BB765755B949}"/>
          </ac:picMkLst>
        </pc:picChg>
        <pc:picChg chg="add mod">
          <ac:chgData name="Poole, Linda" userId="S::linda.poole@untsystem.edu::a48b09a9-4b56-4b9f-a537-f5205b04be6b" providerId="AD" clId="Web-{48AE1D9F-9FB7-425C-A7B9-FAA0A2558F54}" dt="2023-04-03T14:57:18.427" v="190" actId="1076"/>
          <ac:picMkLst>
            <pc:docMk/>
            <pc:sldMk cId="811092392" sldId="357"/>
            <ac:picMk id="8" creationId="{E624EFE8-73D7-0AE7-7CCF-466E97553F8E}"/>
          </ac:picMkLst>
        </pc:picChg>
        <pc:picChg chg="del">
          <ac:chgData name="Poole, Linda" userId="S::linda.poole@untsystem.edu::a48b09a9-4b56-4b9f-a537-f5205b04be6b" providerId="AD" clId="Web-{48AE1D9F-9FB7-425C-A7B9-FAA0A2558F54}" dt="2023-04-03T14:49:00.222" v="29"/>
          <ac:picMkLst>
            <pc:docMk/>
            <pc:sldMk cId="811092392" sldId="357"/>
            <ac:picMk id="11" creationId="{4AE9C642-8949-EC98-3E44-7BFAF0C98E4B}"/>
          </ac:picMkLst>
        </pc:picChg>
        <pc:picChg chg="del">
          <ac:chgData name="Poole, Linda" userId="S::linda.poole@untsystem.edu::a48b09a9-4b56-4b9f-a537-f5205b04be6b" providerId="AD" clId="Web-{48AE1D9F-9FB7-425C-A7B9-FAA0A2558F54}" dt="2023-04-03T14:49:03.347" v="30"/>
          <ac:picMkLst>
            <pc:docMk/>
            <pc:sldMk cId="811092392" sldId="357"/>
            <ac:picMk id="13" creationId="{3F9CE658-CC54-D43B-5A75-DD8678A8897A}"/>
          </ac:picMkLst>
        </pc:picChg>
      </pc:sldChg>
    </pc:docChg>
  </pc:docChgLst>
  <pc:docChgLst>
    <pc:chgData name="Poole, Linda" userId="S::linda.poole@untsystem.edu::a48b09a9-4b56-4b9f-a537-f5205b04be6b" providerId="AD" clId="Web-{813AD9FA-E1CC-40F3-A50E-05749B131BCD}"/>
    <pc:docChg chg="delSld modSld">
      <pc:chgData name="Poole, Linda" userId="S::linda.poole@untsystem.edu::a48b09a9-4b56-4b9f-a537-f5205b04be6b" providerId="AD" clId="Web-{813AD9FA-E1CC-40F3-A50E-05749B131BCD}" dt="2023-03-22T13:26:30.735" v="48" actId="20577"/>
      <pc:docMkLst>
        <pc:docMk/>
      </pc:docMkLst>
      <pc:sldChg chg="modSp del">
        <pc:chgData name="Poole, Linda" userId="S::linda.poole@untsystem.edu::a48b09a9-4b56-4b9f-a537-f5205b04be6b" providerId="AD" clId="Web-{813AD9FA-E1CC-40F3-A50E-05749B131BCD}" dt="2023-03-22T13:24:25.622" v="17"/>
        <pc:sldMkLst>
          <pc:docMk/>
          <pc:sldMk cId="3815717081" sldId="321"/>
        </pc:sldMkLst>
        <pc:spChg chg="mod">
          <ac:chgData name="Poole, Linda" userId="S::linda.poole@untsystem.edu::a48b09a9-4b56-4b9f-a537-f5205b04be6b" providerId="AD" clId="Web-{813AD9FA-E1CC-40F3-A50E-05749B131BCD}" dt="2023-03-22T13:22:03.398" v="0" actId="14100"/>
          <ac:spMkLst>
            <pc:docMk/>
            <pc:sldMk cId="3815717081" sldId="321"/>
            <ac:spMk id="2" creationId="{433B946B-4278-4C62-BEC6-4EFEEDFE0990}"/>
          </ac:spMkLst>
        </pc:spChg>
      </pc:sldChg>
      <pc:sldChg chg="addSp modSp">
        <pc:chgData name="Poole, Linda" userId="S::linda.poole@untsystem.edu::a48b09a9-4b56-4b9f-a537-f5205b04be6b" providerId="AD" clId="Web-{813AD9FA-E1CC-40F3-A50E-05749B131BCD}" dt="2023-03-22T13:24:12.746" v="16" actId="1076"/>
        <pc:sldMkLst>
          <pc:docMk/>
          <pc:sldMk cId="3214242371" sldId="345"/>
        </pc:sldMkLst>
        <pc:spChg chg="mod">
          <ac:chgData name="Poole, Linda" userId="S::linda.poole@untsystem.edu::a48b09a9-4b56-4b9f-a537-f5205b04be6b" providerId="AD" clId="Web-{813AD9FA-E1CC-40F3-A50E-05749B131BCD}" dt="2023-03-22T13:22:32.821" v="1" actId="1076"/>
          <ac:spMkLst>
            <pc:docMk/>
            <pc:sldMk cId="3214242371" sldId="345"/>
            <ac:spMk id="2" creationId="{433B946B-4278-4C62-BEC6-4EFEEDFE0990}"/>
          </ac:spMkLst>
        </pc:spChg>
        <pc:spChg chg="add mod">
          <ac:chgData name="Poole, Linda" userId="S::linda.poole@untsystem.edu::a48b09a9-4b56-4b9f-a537-f5205b04be6b" providerId="AD" clId="Web-{813AD9FA-E1CC-40F3-A50E-05749B131BCD}" dt="2023-03-22T13:24:12.746" v="16" actId="1076"/>
          <ac:spMkLst>
            <pc:docMk/>
            <pc:sldMk cId="3214242371" sldId="345"/>
            <ac:spMk id="3" creationId="{4A5D60EE-065A-AE7B-2036-3857275BEEF9}"/>
          </ac:spMkLst>
        </pc:spChg>
      </pc:sldChg>
      <pc:sldChg chg="modSp">
        <pc:chgData name="Poole, Linda" userId="S::linda.poole@untsystem.edu::a48b09a9-4b56-4b9f-a537-f5205b04be6b" providerId="AD" clId="Web-{813AD9FA-E1CC-40F3-A50E-05749B131BCD}" dt="2023-03-22T13:26:30.735" v="48" actId="20577"/>
        <pc:sldMkLst>
          <pc:docMk/>
          <pc:sldMk cId="1511692378" sldId="346"/>
        </pc:sldMkLst>
        <pc:spChg chg="mod">
          <ac:chgData name="Poole, Linda" userId="S::linda.poole@untsystem.edu::a48b09a9-4b56-4b9f-a537-f5205b04be6b" providerId="AD" clId="Web-{813AD9FA-E1CC-40F3-A50E-05749B131BCD}" dt="2023-03-22T13:25:25.983" v="26" actId="1076"/>
          <ac:spMkLst>
            <pc:docMk/>
            <pc:sldMk cId="1511692378" sldId="346"/>
            <ac:spMk id="2" creationId="{433B946B-4278-4C62-BEC6-4EFEEDFE0990}"/>
          </ac:spMkLst>
        </pc:spChg>
        <pc:spChg chg="mod">
          <ac:chgData name="Poole, Linda" userId="S::linda.poole@untsystem.edu::a48b09a9-4b56-4b9f-a537-f5205b04be6b" providerId="AD" clId="Web-{813AD9FA-E1CC-40F3-A50E-05749B131BCD}" dt="2023-03-22T13:26:30.735" v="48" actId="20577"/>
          <ac:spMkLst>
            <pc:docMk/>
            <pc:sldMk cId="1511692378" sldId="346"/>
            <ac:spMk id="7" creationId="{4A604793-0A3E-AA80-865F-44CC83D595EA}"/>
          </ac:spMkLst>
        </pc:spChg>
      </pc:sldChg>
    </pc:docChg>
  </pc:docChgLst>
  <pc:docChgLst>
    <pc:chgData name="Roys, Jill" userId="S::jill.roys@untsystem.edu::24e66a4a-c9e3-4d16-bf4d-96ff3cd721e3" providerId="AD" clId="Web-{E481A53A-FFA9-1DB9-C556-6B51D8FD41C4}"/>
    <pc:docChg chg="addSld">
      <pc:chgData name="Roys, Jill" userId="S::jill.roys@untsystem.edu::24e66a4a-c9e3-4d16-bf4d-96ff3cd721e3" providerId="AD" clId="Web-{E481A53A-FFA9-1DB9-C556-6B51D8FD41C4}" dt="2023-04-21T17:54:57.474" v="0"/>
      <pc:docMkLst>
        <pc:docMk/>
      </pc:docMkLst>
      <pc:sldChg chg="new">
        <pc:chgData name="Roys, Jill" userId="S::jill.roys@untsystem.edu::24e66a4a-c9e3-4d16-bf4d-96ff3cd721e3" providerId="AD" clId="Web-{E481A53A-FFA9-1DB9-C556-6B51D8FD41C4}" dt="2023-04-21T17:54:57.474" v="0"/>
        <pc:sldMkLst>
          <pc:docMk/>
          <pc:sldMk cId="3284793449" sldId="359"/>
        </pc:sldMkLst>
      </pc:sldChg>
    </pc:docChg>
  </pc:docChgLst>
  <pc:docChgLst>
    <pc:chgData name="Poole, Linda" userId="S::linda.poole@untsystem.edu::a48b09a9-4b56-4b9f-a537-f5205b04be6b" providerId="AD" clId="Web-{9A46F651-240E-4EF7-8719-70D55AB1B5A7}"/>
    <pc:docChg chg="modSld">
      <pc:chgData name="Poole, Linda" userId="S::linda.poole@untsystem.edu::a48b09a9-4b56-4b9f-a537-f5205b04be6b" providerId="AD" clId="Web-{9A46F651-240E-4EF7-8719-70D55AB1B5A7}" dt="2023-04-18T17:47:01.642" v="10" actId="20577"/>
      <pc:docMkLst>
        <pc:docMk/>
      </pc:docMkLst>
      <pc:sldChg chg="modSp">
        <pc:chgData name="Poole, Linda" userId="S::linda.poole@untsystem.edu::a48b09a9-4b56-4b9f-a537-f5205b04be6b" providerId="AD" clId="Web-{9A46F651-240E-4EF7-8719-70D55AB1B5A7}" dt="2023-04-18T17:44:39.966" v="6" actId="14100"/>
        <pc:sldMkLst>
          <pc:docMk/>
          <pc:sldMk cId="3214242371" sldId="345"/>
        </pc:sldMkLst>
        <pc:spChg chg="mod">
          <ac:chgData name="Poole, Linda" userId="S::linda.poole@untsystem.edu::a48b09a9-4b56-4b9f-a537-f5205b04be6b" providerId="AD" clId="Web-{9A46F651-240E-4EF7-8719-70D55AB1B5A7}" dt="2023-04-18T17:44:39.966" v="6" actId="14100"/>
          <ac:spMkLst>
            <pc:docMk/>
            <pc:sldMk cId="3214242371" sldId="345"/>
            <ac:spMk id="3" creationId="{4A5D60EE-065A-AE7B-2036-3857275BEEF9}"/>
          </ac:spMkLst>
        </pc:spChg>
      </pc:sldChg>
      <pc:sldChg chg="modSp">
        <pc:chgData name="Poole, Linda" userId="S::linda.poole@untsystem.edu::a48b09a9-4b56-4b9f-a537-f5205b04be6b" providerId="AD" clId="Web-{9A46F651-240E-4EF7-8719-70D55AB1B5A7}" dt="2023-04-18T17:47:01.642" v="10" actId="20577"/>
        <pc:sldMkLst>
          <pc:docMk/>
          <pc:sldMk cId="1511692378" sldId="346"/>
        </pc:sldMkLst>
        <pc:spChg chg="mod">
          <ac:chgData name="Poole, Linda" userId="S::linda.poole@untsystem.edu::a48b09a9-4b56-4b9f-a537-f5205b04be6b" providerId="AD" clId="Web-{9A46F651-240E-4EF7-8719-70D55AB1B5A7}" dt="2023-04-18T17:47:01.642" v="10" actId="20577"/>
          <ac:spMkLst>
            <pc:docMk/>
            <pc:sldMk cId="1511692378" sldId="346"/>
            <ac:spMk id="2" creationId="{433B946B-4278-4C62-BEC6-4EFEEDFE0990}"/>
          </ac:spMkLst>
        </pc:spChg>
      </pc:sldChg>
    </pc:docChg>
  </pc:docChgLst>
  <pc:docChgLst>
    <pc:chgData name="Poole, Linda" userId="S::linda.poole@untsystem.edu::a48b09a9-4b56-4b9f-a537-f5205b04be6b" providerId="AD" clId="Web-{0EF57E9E-2D03-43E0-BDE7-9B5DB821FDBC}"/>
    <pc:docChg chg="modSld">
      <pc:chgData name="Poole, Linda" userId="S::linda.poole@untsystem.edu::a48b09a9-4b56-4b9f-a537-f5205b04be6b" providerId="AD" clId="Web-{0EF57E9E-2D03-43E0-BDE7-9B5DB821FDBC}" dt="2023-04-14T13:21:08.393" v="12" actId="20577"/>
      <pc:docMkLst>
        <pc:docMk/>
      </pc:docMkLst>
      <pc:sldChg chg="modSp">
        <pc:chgData name="Poole, Linda" userId="S::linda.poole@untsystem.edu::a48b09a9-4b56-4b9f-a537-f5205b04be6b" providerId="AD" clId="Web-{0EF57E9E-2D03-43E0-BDE7-9B5DB821FDBC}" dt="2023-04-14T13:20:30.782" v="6" actId="20577"/>
        <pc:sldMkLst>
          <pc:docMk/>
          <pc:sldMk cId="3214242371" sldId="345"/>
        </pc:sldMkLst>
        <pc:spChg chg="mod">
          <ac:chgData name="Poole, Linda" userId="S::linda.poole@untsystem.edu::a48b09a9-4b56-4b9f-a537-f5205b04be6b" providerId="AD" clId="Web-{0EF57E9E-2D03-43E0-BDE7-9B5DB821FDBC}" dt="2023-04-14T13:20:30.782" v="6" actId="20577"/>
          <ac:spMkLst>
            <pc:docMk/>
            <pc:sldMk cId="3214242371" sldId="345"/>
            <ac:spMk id="3" creationId="{4A5D60EE-065A-AE7B-2036-3857275BEEF9}"/>
          </ac:spMkLst>
        </pc:spChg>
      </pc:sldChg>
      <pc:sldChg chg="modSp">
        <pc:chgData name="Poole, Linda" userId="S::linda.poole@untsystem.edu::a48b09a9-4b56-4b9f-a537-f5205b04be6b" providerId="AD" clId="Web-{0EF57E9E-2D03-43E0-BDE7-9B5DB821FDBC}" dt="2023-04-14T13:21:08.393" v="12" actId="20577"/>
        <pc:sldMkLst>
          <pc:docMk/>
          <pc:sldMk cId="1511692378" sldId="346"/>
        </pc:sldMkLst>
        <pc:spChg chg="mod">
          <ac:chgData name="Poole, Linda" userId="S::linda.poole@untsystem.edu::a48b09a9-4b56-4b9f-a537-f5205b04be6b" providerId="AD" clId="Web-{0EF57E9E-2D03-43E0-BDE7-9B5DB821FDBC}" dt="2023-04-14T13:21:08.393" v="12" actId="20577"/>
          <ac:spMkLst>
            <pc:docMk/>
            <pc:sldMk cId="1511692378" sldId="346"/>
            <ac:spMk id="2" creationId="{433B946B-4278-4C62-BEC6-4EFEEDFE0990}"/>
          </ac:spMkLst>
        </pc:spChg>
      </pc:sldChg>
    </pc:docChg>
  </pc:docChgLst>
  <pc:docChgLst>
    <pc:chgData name="Poole, Linda" userId="S::linda.poole@untsystem.edu::a48b09a9-4b56-4b9f-a537-f5205b04be6b" providerId="AD" clId="Web-{EBDCC6BD-C721-473C-AC22-B21ACBDF721C}"/>
    <pc:docChg chg="modSld">
      <pc:chgData name="Poole, Linda" userId="S::linda.poole@untsystem.edu::a48b09a9-4b56-4b9f-a537-f5205b04be6b" providerId="AD" clId="Web-{EBDCC6BD-C721-473C-AC22-B21ACBDF721C}" dt="2023-04-18T17:39:00.566" v="1" actId="20577"/>
      <pc:docMkLst>
        <pc:docMk/>
      </pc:docMkLst>
      <pc:sldChg chg="modSp">
        <pc:chgData name="Poole, Linda" userId="S::linda.poole@untsystem.edu::a48b09a9-4b56-4b9f-a537-f5205b04be6b" providerId="AD" clId="Web-{EBDCC6BD-C721-473C-AC22-B21ACBDF721C}" dt="2023-04-18T17:39:00.566" v="1" actId="20577"/>
        <pc:sldMkLst>
          <pc:docMk/>
          <pc:sldMk cId="1511692378" sldId="346"/>
        </pc:sldMkLst>
        <pc:spChg chg="mod">
          <ac:chgData name="Poole, Linda" userId="S::linda.poole@untsystem.edu::a48b09a9-4b56-4b9f-a537-f5205b04be6b" providerId="AD" clId="Web-{EBDCC6BD-C721-473C-AC22-B21ACBDF721C}" dt="2023-04-18T17:38:54.144" v="0" actId="20577"/>
          <ac:spMkLst>
            <pc:docMk/>
            <pc:sldMk cId="1511692378" sldId="346"/>
            <ac:spMk id="2" creationId="{433B946B-4278-4C62-BEC6-4EFEEDFE0990}"/>
          </ac:spMkLst>
        </pc:spChg>
        <pc:spChg chg="mod">
          <ac:chgData name="Poole, Linda" userId="S::linda.poole@untsystem.edu::a48b09a9-4b56-4b9f-a537-f5205b04be6b" providerId="AD" clId="Web-{EBDCC6BD-C721-473C-AC22-B21ACBDF721C}" dt="2023-04-18T17:39:00.566" v="1" actId="20577"/>
          <ac:spMkLst>
            <pc:docMk/>
            <pc:sldMk cId="1511692378" sldId="346"/>
            <ac:spMk id="7" creationId="{4A604793-0A3E-AA80-865F-44CC83D595EA}"/>
          </ac:spMkLst>
        </pc:spChg>
      </pc:sldChg>
    </pc:docChg>
  </pc:docChgLst>
  <pc:docChgLst>
    <pc:chgData name="Chester, Shea" userId="eeaba361-d4a2-4a22-9ffd-30b92046f7fd" providerId="ADAL" clId="{E2DF8376-925B-49EE-9EFD-BC0036538F13}"/>
    <pc:docChg chg="modSld">
      <pc:chgData name="Chester, Shea" userId="eeaba361-d4a2-4a22-9ffd-30b92046f7fd" providerId="ADAL" clId="{E2DF8376-925B-49EE-9EFD-BC0036538F13}" dt="2023-04-12T20:02:08.543" v="8"/>
      <pc:docMkLst>
        <pc:docMk/>
      </pc:docMkLst>
      <pc:sldChg chg="modSp mod">
        <pc:chgData name="Chester, Shea" userId="eeaba361-d4a2-4a22-9ffd-30b92046f7fd" providerId="ADAL" clId="{E2DF8376-925B-49EE-9EFD-BC0036538F13}" dt="2023-04-12T19:16:48.202" v="5" actId="20577"/>
        <pc:sldMkLst>
          <pc:docMk/>
          <pc:sldMk cId="1511692378" sldId="346"/>
        </pc:sldMkLst>
        <pc:spChg chg="mod">
          <ac:chgData name="Chester, Shea" userId="eeaba361-d4a2-4a22-9ffd-30b92046f7fd" providerId="ADAL" clId="{E2DF8376-925B-49EE-9EFD-BC0036538F13}" dt="2023-04-12T19:16:48.202" v="5" actId="20577"/>
          <ac:spMkLst>
            <pc:docMk/>
            <pc:sldMk cId="1511692378" sldId="346"/>
            <ac:spMk id="7" creationId="{4A604793-0A3E-AA80-865F-44CC83D595EA}"/>
          </ac:spMkLst>
        </pc:spChg>
      </pc:sldChg>
      <pc:sldChg chg="delCm">
        <pc:chgData name="Chester, Shea" userId="eeaba361-d4a2-4a22-9ffd-30b92046f7fd" providerId="ADAL" clId="{E2DF8376-925B-49EE-9EFD-BC0036538F13}" dt="2023-04-12T20:01:51.087" v="7"/>
        <pc:sldMkLst>
          <pc:docMk/>
          <pc:sldMk cId="2675114161" sldId="366"/>
        </pc:sldMkLst>
      </pc:sldChg>
      <pc:sldChg chg="modSp mod">
        <pc:chgData name="Chester, Shea" userId="eeaba361-d4a2-4a22-9ffd-30b92046f7fd" providerId="ADAL" clId="{E2DF8376-925B-49EE-9EFD-BC0036538F13}" dt="2023-04-12T19:59:21.333" v="6" actId="207"/>
        <pc:sldMkLst>
          <pc:docMk/>
          <pc:sldMk cId="3395014817" sldId="368"/>
        </pc:sldMkLst>
        <pc:spChg chg="mod">
          <ac:chgData name="Chester, Shea" userId="eeaba361-d4a2-4a22-9ffd-30b92046f7fd" providerId="ADAL" clId="{E2DF8376-925B-49EE-9EFD-BC0036538F13}" dt="2023-04-12T19:59:21.333" v="6" actId="207"/>
          <ac:spMkLst>
            <pc:docMk/>
            <pc:sldMk cId="3395014817" sldId="368"/>
            <ac:spMk id="4" creationId="{2FDE919E-0462-769C-3C7B-84A611DAF0A6}"/>
          </ac:spMkLst>
        </pc:spChg>
      </pc:sldChg>
      <pc:sldChg chg="delCm">
        <pc:chgData name="Chester, Shea" userId="eeaba361-d4a2-4a22-9ffd-30b92046f7fd" providerId="ADAL" clId="{E2DF8376-925B-49EE-9EFD-BC0036538F13}" dt="2023-04-12T20:02:08.543" v="8"/>
        <pc:sldMkLst>
          <pc:docMk/>
          <pc:sldMk cId="4020819743" sldId="369"/>
        </pc:sldMkLst>
      </pc:sldChg>
    </pc:docChg>
  </pc:docChgLst>
  <pc:docChgLst>
    <pc:chgData name="Poole, Linda" userId="S::linda.poole@untsystem.edu::a48b09a9-4b56-4b9f-a537-f5205b04be6b" providerId="AD" clId="Web-{1EB71345-E7BA-45AE-85CB-56083E8D2905}"/>
    <pc:docChg chg="modSld">
      <pc:chgData name="Poole, Linda" userId="S::linda.poole@untsystem.edu::a48b09a9-4b56-4b9f-a537-f5205b04be6b" providerId="AD" clId="Web-{1EB71345-E7BA-45AE-85CB-56083E8D2905}" dt="2023-04-14T16:05:36.322" v="44" actId="20577"/>
      <pc:docMkLst>
        <pc:docMk/>
      </pc:docMkLst>
      <pc:sldChg chg="modSp">
        <pc:chgData name="Poole, Linda" userId="S::linda.poole@untsystem.edu::a48b09a9-4b56-4b9f-a537-f5205b04be6b" providerId="AD" clId="Web-{1EB71345-E7BA-45AE-85CB-56083E8D2905}" dt="2023-04-14T16:05:36.322" v="44" actId="20577"/>
        <pc:sldMkLst>
          <pc:docMk/>
          <pc:sldMk cId="1511692378" sldId="346"/>
        </pc:sldMkLst>
        <pc:spChg chg="mod">
          <ac:chgData name="Poole, Linda" userId="S::linda.poole@untsystem.edu::a48b09a9-4b56-4b9f-a537-f5205b04be6b" providerId="AD" clId="Web-{1EB71345-E7BA-45AE-85CB-56083E8D2905}" dt="2023-04-14T16:05:36.322" v="44" actId="20577"/>
          <ac:spMkLst>
            <pc:docMk/>
            <pc:sldMk cId="1511692378" sldId="346"/>
            <ac:spMk id="2" creationId="{433B946B-4278-4C62-BEC6-4EFEEDFE0990}"/>
          </ac:spMkLst>
        </pc:spChg>
        <pc:spChg chg="mod">
          <ac:chgData name="Poole, Linda" userId="S::linda.poole@untsystem.edu::a48b09a9-4b56-4b9f-a537-f5205b04be6b" providerId="AD" clId="Web-{1EB71345-E7BA-45AE-85CB-56083E8D2905}" dt="2023-04-14T16:04:37.946" v="33" actId="20577"/>
          <ac:spMkLst>
            <pc:docMk/>
            <pc:sldMk cId="1511692378" sldId="346"/>
            <ac:spMk id="7" creationId="{4A604793-0A3E-AA80-865F-44CC83D595EA}"/>
          </ac:spMkLst>
        </pc:spChg>
      </pc:sldChg>
    </pc:docChg>
  </pc:docChgLst>
  <pc:docChgLst>
    <pc:chgData name="Poole, Linda" userId="a48b09a9-4b56-4b9f-a537-f5205b04be6b" providerId="ADAL" clId="{1B737A53-0051-4EAB-B8AA-96DF722CEAA4}"/>
    <pc:docChg chg="undo custSel addSld delSld modSld">
      <pc:chgData name="Poole, Linda" userId="a48b09a9-4b56-4b9f-a537-f5205b04be6b" providerId="ADAL" clId="{1B737A53-0051-4EAB-B8AA-96DF722CEAA4}" dt="2023-04-24T14:21:35.212" v="2106" actId="6549"/>
      <pc:docMkLst>
        <pc:docMk/>
      </pc:docMkLst>
      <pc:sldChg chg="modSp mod">
        <pc:chgData name="Poole, Linda" userId="a48b09a9-4b56-4b9f-a537-f5205b04be6b" providerId="ADAL" clId="{1B737A53-0051-4EAB-B8AA-96DF722CEAA4}" dt="2023-04-24T14:21:35.212" v="2106" actId="6549"/>
        <pc:sldMkLst>
          <pc:docMk/>
          <pc:sldMk cId="1511692378" sldId="346"/>
        </pc:sldMkLst>
        <pc:spChg chg="mod">
          <ac:chgData name="Poole, Linda" userId="a48b09a9-4b56-4b9f-a537-f5205b04be6b" providerId="ADAL" clId="{1B737A53-0051-4EAB-B8AA-96DF722CEAA4}" dt="2023-04-24T14:21:35.212" v="2106" actId="6549"/>
          <ac:spMkLst>
            <pc:docMk/>
            <pc:sldMk cId="1511692378" sldId="346"/>
            <ac:spMk id="7" creationId="{4A604793-0A3E-AA80-865F-44CC83D595EA}"/>
          </ac:spMkLst>
        </pc:spChg>
      </pc:sldChg>
      <pc:sldChg chg="addSp delSp modSp mod">
        <pc:chgData name="Poole, Linda" userId="a48b09a9-4b56-4b9f-a537-f5205b04be6b" providerId="ADAL" clId="{1B737A53-0051-4EAB-B8AA-96DF722CEAA4}" dt="2023-04-19T12:18:01.049" v="278" actId="20577"/>
        <pc:sldMkLst>
          <pc:docMk/>
          <pc:sldMk cId="4078786083" sldId="347"/>
        </pc:sldMkLst>
        <pc:spChg chg="mod">
          <ac:chgData name="Poole, Linda" userId="a48b09a9-4b56-4b9f-a537-f5205b04be6b" providerId="ADAL" clId="{1B737A53-0051-4EAB-B8AA-96DF722CEAA4}" dt="2023-04-19T12:15:40.272" v="260" actId="1036"/>
          <ac:spMkLst>
            <pc:docMk/>
            <pc:sldMk cId="4078786083" sldId="347"/>
            <ac:spMk id="2" creationId="{433B946B-4278-4C62-BEC6-4EFEEDFE0990}"/>
          </ac:spMkLst>
        </pc:spChg>
        <pc:spChg chg="mod">
          <ac:chgData name="Poole, Linda" userId="a48b09a9-4b56-4b9f-a537-f5205b04be6b" providerId="ADAL" clId="{1B737A53-0051-4EAB-B8AA-96DF722CEAA4}" dt="2023-04-19T12:18:01.049" v="278" actId="20577"/>
          <ac:spMkLst>
            <pc:docMk/>
            <pc:sldMk cId="4078786083" sldId="347"/>
            <ac:spMk id="7" creationId="{BB4FA646-8E46-38CB-4340-AF6EEA569974}"/>
          </ac:spMkLst>
        </pc:spChg>
        <pc:picChg chg="add del mod ord">
          <ac:chgData name="Poole, Linda" userId="a48b09a9-4b56-4b9f-a537-f5205b04be6b" providerId="ADAL" clId="{1B737A53-0051-4EAB-B8AA-96DF722CEAA4}" dt="2023-04-19T12:12:59.033" v="118" actId="478"/>
          <ac:picMkLst>
            <pc:docMk/>
            <pc:sldMk cId="4078786083" sldId="347"/>
            <ac:picMk id="4" creationId="{7FDEE4C7-BDAE-5F40-43BE-7DD9608BB18B}"/>
          </ac:picMkLst>
        </pc:picChg>
        <pc:picChg chg="add mod ord">
          <ac:chgData name="Poole, Linda" userId="a48b09a9-4b56-4b9f-a537-f5205b04be6b" providerId="ADAL" clId="{1B737A53-0051-4EAB-B8AA-96DF722CEAA4}" dt="2023-04-19T12:13:17.988" v="122" actId="167"/>
          <ac:picMkLst>
            <pc:docMk/>
            <pc:sldMk cId="4078786083" sldId="347"/>
            <ac:picMk id="10" creationId="{7595F646-589F-112B-94B6-BD4BDF2DDD7B}"/>
          </ac:picMkLst>
        </pc:picChg>
        <pc:picChg chg="add del mod">
          <ac:chgData name="Poole, Linda" userId="a48b09a9-4b56-4b9f-a537-f5205b04be6b" providerId="ADAL" clId="{1B737A53-0051-4EAB-B8AA-96DF722CEAA4}" dt="2023-04-19T12:09:55.970" v="79" actId="478"/>
          <ac:picMkLst>
            <pc:docMk/>
            <pc:sldMk cId="4078786083" sldId="347"/>
            <ac:picMk id="21" creationId="{720D38DB-2358-D901-BD44-14F08C15AB23}"/>
          </ac:picMkLst>
        </pc:picChg>
        <pc:cxnChg chg="mod">
          <ac:chgData name="Poole, Linda" userId="a48b09a9-4b56-4b9f-a537-f5205b04be6b" providerId="ADAL" clId="{1B737A53-0051-4EAB-B8AA-96DF722CEAA4}" dt="2023-04-19T12:13:57.244" v="124" actId="1076"/>
          <ac:cxnSpMkLst>
            <pc:docMk/>
            <pc:sldMk cId="4078786083" sldId="347"/>
            <ac:cxnSpMk id="8" creationId="{D12694AE-DC53-A544-5A10-4A20C52C4429}"/>
          </ac:cxnSpMkLst>
        </pc:cxnChg>
        <pc:cxnChg chg="mod">
          <ac:chgData name="Poole, Linda" userId="a48b09a9-4b56-4b9f-a537-f5205b04be6b" providerId="ADAL" clId="{1B737A53-0051-4EAB-B8AA-96DF722CEAA4}" dt="2023-04-19T12:14:02.480" v="125" actId="1076"/>
          <ac:cxnSpMkLst>
            <pc:docMk/>
            <pc:sldMk cId="4078786083" sldId="347"/>
            <ac:cxnSpMk id="13" creationId="{4EA30095-0AC7-7A22-4C57-835BEE2711CF}"/>
          </ac:cxnSpMkLst>
        </pc:cxnChg>
        <pc:cxnChg chg="mod">
          <ac:chgData name="Poole, Linda" userId="a48b09a9-4b56-4b9f-a537-f5205b04be6b" providerId="ADAL" clId="{1B737A53-0051-4EAB-B8AA-96DF722CEAA4}" dt="2023-04-19T12:13:27.028" v="123" actId="1076"/>
          <ac:cxnSpMkLst>
            <pc:docMk/>
            <pc:sldMk cId="4078786083" sldId="347"/>
            <ac:cxnSpMk id="22" creationId="{238EA642-CEFB-7BDB-AEEB-AEEA88C60FE9}"/>
          </ac:cxnSpMkLst>
        </pc:cxnChg>
      </pc:sldChg>
      <pc:sldChg chg="addSp delSp modSp mod">
        <pc:chgData name="Poole, Linda" userId="a48b09a9-4b56-4b9f-a537-f5205b04be6b" providerId="ADAL" clId="{1B737A53-0051-4EAB-B8AA-96DF722CEAA4}" dt="2023-04-19T12:21:17.137" v="336" actId="1076"/>
        <pc:sldMkLst>
          <pc:docMk/>
          <pc:sldMk cId="3199117687" sldId="348"/>
        </pc:sldMkLst>
        <pc:spChg chg="mod">
          <ac:chgData name="Poole, Linda" userId="a48b09a9-4b56-4b9f-a537-f5205b04be6b" providerId="ADAL" clId="{1B737A53-0051-4EAB-B8AA-96DF722CEAA4}" dt="2023-04-19T12:20:07.693" v="326" actId="1035"/>
          <ac:spMkLst>
            <pc:docMk/>
            <pc:sldMk cId="3199117687" sldId="348"/>
            <ac:spMk id="7" creationId="{BB4FA646-8E46-38CB-4340-AF6EEA569974}"/>
          </ac:spMkLst>
        </pc:spChg>
        <pc:picChg chg="del">
          <ac:chgData name="Poole, Linda" userId="a48b09a9-4b56-4b9f-a537-f5205b04be6b" providerId="ADAL" clId="{1B737A53-0051-4EAB-B8AA-96DF722CEAA4}" dt="2023-04-19T12:19:04.648" v="279" actId="478"/>
          <ac:picMkLst>
            <pc:docMk/>
            <pc:sldMk cId="3199117687" sldId="348"/>
            <ac:picMk id="4" creationId="{A6CFDDB8-3405-7D77-37C4-661EEB7C179C}"/>
          </ac:picMkLst>
        </pc:picChg>
        <pc:picChg chg="add del mod ord">
          <ac:chgData name="Poole, Linda" userId="a48b09a9-4b56-4b9f-a537-f5205b04be6b" providerId="ADAL" clId="{1B737A53-0051-4EAB-B8AA-96DF722CEAA4}" dt="2023-04-19T12:20:17.022" v="327" actId="478"/>
          <ac:picMkLst>
            <pc:docMk/>
            <pc:sldMk cId="3199117687" sldId="348"/>
            <ac:picMk id="8" creationId="{D099CDA2-E21F-A497-2A82-41CE29C372D9}"/>
          </ac:picMkLst>
        </pc:picChg>
        <pc:picChg chg="add mod ord">
          <ac:chgData name="Poole, Linda" userId="a48b09a9-4b56-4b9f-a537-f5205b04be6b" providerId="ADAL" clId="{1B737A53-0051-4EAB-B8AA-96DF722CEAA4}" dt="2023-04-19T12:21:08.890" v="334" actId="1076"/>
          <ac:picMkLst>
            <pc:docMk/>
            <pc:sldMk cId="3199117687" sldId="348"/>
            <ac:picMk id="11" creationId="{31C0B26A-5BA1-0331-2882-657D66DECCDB}"/>
          </ac:picMkLst>
        </pc:picChg>
        <pc:cxnChg chg="mod">
          <ac:chgData name="Poole, Linda" userId="a48b09a9-4b56-4b9f-a537-f5205b04be6b" providerId="ADAL" clId="{1B737A53-0051-4EAB-B8AA-96DF722CEAA4}" dt="2023-04-19T12:21:17.137" v="336" actId="1076"/>
          <ac:cxnSpMkLst>
            <pc:docMk/>
            <pc:sldMk cId="3199117687" sldId="348"/>
            <ac:cxnSpMk id="9" creationId="{B6EC8DB4-3FC0-79F1-5072-1EC51BB1973D}"/>
          </ac:cxnSpMkLst>
        </pc:cxnChg>
        <pc:cxnChg chg="mod">
          <ac:chgData name="Poole, Linda" userId="a48b09a9-4b56-4b9f-a537-f5205b04be6b" providerId="ADAL" clId="{1B737A53-0051-4EAB-B8AA-96DF722CEAA4}" dt="2023-04-19T12:21:12.174" v="335" actId="1076"/>
          <ac:cxnSpMkLst>
            <pc:docMk/>
            <pc:sldMk cId="3199117687" sldId="348"/>
            <ac:cxnSpMk id="13" creationId="{4EA30095-0AC7-7A22-4C57-835BEE2711CF}"/>
          </ac:cxnSpMkLst>
        </pc:cxnChg>
      </pc:sldChg>
      <pc:sldChg chg="addSp delSp modSp mod">
        <pc:chgData name="Poole, Linda" userId="a48b09a9-4b56-4b9f-a537-f5205b04be6b" providerId="ADAL" clId="{1B737A53-0051-4EAB-B8AA-96DF722CEAA4}" dt="2023-04-19T12:27:00.096" v="404" actId="1076"/>
        <pc:sldMkLst>
          <pc:docMk/>
          <pc:sldMk cId="4222455256" sldId="349"/>
        </pc:sldMkLst>
        <pc:spChg chg="mod">
          <ac:chgData name="Poole, Linda" userId="a48b09a9-4b56-4b9f-a537-f5205b04be6b" providerId="ADAL" clId="{1B737A53-0051-4EAB-B8AA-96DF722CEAA4}" dt="2023-04-19T12:24:54.567" v="394" actId="20577"/>
          <ac:spMkLst>
            <pc:docMk/>
            <pc:sldMk cId="4222455256" sldId="349"/>
            <ac:spMk id="7" creationId="{BB4FA646-8E46-38CB-4340-AF6EEA569974}"/>
          </ac:spMkLst>
        </pc:spChg>
        <pc:picChg chg="del">
          <ac:chgData name="Poole, Linda" userId="a48b09a9-4b56-4b9f-a537-f5205b04be6b" providerId="ADAL" clId="{1B737A53-0051-4EAB-B8AA-96DF722CEAA4}" dt="2023-04-19T12:23:11.724" v="337" actId="478"/>
          <ac:picMkLst>
            <pc:docMk/>
            <pc:sldMk cId="4222455256" sldId="349"/>
            <ac:picMk id="4" creationId="{DCE8B727-2055-E2AC-BD5C-4E2041EDE60C}"/>
          </ac:picMkLst>
        </pc:picChg>
        <pc:picChg chg="add del mod ord">
          <ac:chgData name="Poole, Linda" userId="a48b09a9-4b56-4b9f-a537-f5205b04be6b" providerId="ADAL" clId="{1B737A53-0051-4EAB-B8AA-96DF722CEAA4}" dt="2023-04-19T12:26:07.939" v="396" actId="478"/>
          <ac:picMkLst>
            <pc:docMk/>
            <pc:sldMk cId="4222455256" sldId="349"/>
            <ac:picMk id="9" creationId="{D200E2A3-7D5F-CF55-1E6C-E9497C304EF0}"/>
          </ac:picMkLst>
        </pc:picChg>
        <pc:picChg chg="add mod ord">
          <ac:chgData name="Poole, Linda" userId="a48b09a9-4b56-4b9f-a537-f5205b04be6b" providerId="ADAL" clId="{1B737A53-0051-4EAB-B8AA-96DF722CEAA4}" dt="2023-04-19T12:26:19.199" v="400" actId="167"/>
          <ac:picMkLst>
            <pc:docMk/>
            <pc:sldMk cId="4222455256" sldId="349"/>
            <ac:picMk id="11" creationId="{1D9D8DF7-956E-81CD-6A90-D7CF7D51D9B0}"/>
          </ac:picMkLst>
        </pc:picChg>
        <pc:cxnChg chg="mod">
          <ac:chgData name="Poole, Linda" userId="a48b09a9-4b56-4b9f-a537-f5205b04be6b" providerId="ADAL" clId="{1B737A53-0051-4EAB-B8AA-96DF722CEAA4}" dt="2023-04-19T12:27:00.096" v="404" actId="1076"/>
          <ac:cxnSpMkLst>
            <pc:docMk/>
            <pc:sldMk cId="4222455256" sldId="349"/>
            <ac:cxnSpMk id="8" creationId="{D12694AE-DC53-A544-5A10-4A20C52C4429}"/>
          </ac:cxnSpMkLst>
        </pc:cxnChg>
      </pc:sldChg>
      <pc:sldChg chg="addSp modSp mod">
        <pc:chgData name="Poole, Linda" userId="a48b09a9-4b56-4b9f-a537-f5205b04be6b" providerId="ADAL" clId="{1B737A53-0051-4EAB-B8AA-96DF722CEAA4}" dt="2023-04-19T12:33:04.017" v="646" actId="14100"/>
        <pc:sldMkLst>
          <pc:docMk/>
          <pc:sldMk cId="3358064913" sldId="350"/>
        </pc:sldMkLst>
        <pc:spChg chg="mod">
          <ac:chgData name="Poole, Linda" userId="a48b09a9-4b56-4b9f-a537-f5205b04be6b" providerId="ADAL" clId="{1B737A53-0051-4EAB-B8AA-96DF722CEAA4}" dt="2023-04-19T12:31:58.277" v="639" actId="20577"/>
          <ac:spMkLst>
            <pc:docMk/>
            <pc:sldMk cId="3358064913" sldId="350"/>
            <ac:spMk id="7" creationId="{BB4FA646-8E46-38CB-4340-AF6EEA569974}"/>
          </ac:spMkLst>
        </pc:spChg>
        <pc:picChg chg="ord">
          <ac:chgData name="Poole, Linda" userId="a48b09a9-4b56-4b9f-a537-f5205b04be6b" providerId="ADAL" clId="{1B737A53-0051-4EAB-B8AA-96DF722CEAA4}" dt="2023-04-19T12:32:32.175" v="641" actId="167"/>
          <ac:picMkLst>
            <pc:docMk/>
            <pc:sldMk cId="3358064913" sldId="350"/>
            <ac:picMk id="4" creationId="{3711A0AF-CF57-D8C8-030D-18D2E2A960B9}"/>
          </ac:picMkLst>
        </pc:picChg>
        <pc:cxnChg chg="add mod">
          <ac:chgData name="Poole, Linda" userId="a48b09a9-4b56-4b9f-a537-f5205b04be6b" providerId="ADAL" clId="{1B737A53-0051-4EAB-B8AA-96DF722CEAA4}" dt="2023-04-19T12:32:56.128" v="645" actId="14100"/>
          <ac:cxnSpMkLst>
            <pc:docMk/>
            <pc:sldMk cId="3358064913" sldId="350"/>
            <ac:cxnSpMk id="3" creationId="{678FC0F8-2103-E694-8B17-AFD3F9448A7B}"/>
          </ac:cxnSpMkLst>
        </pc:cxnChg>
        <pc:cxnChg chg="mod">
          <ac:chgData name="Poole, Linda" userId="a48b09a9-4b56-4b9f-a537-f5205b04be6b" providerId="ADAL" clId="{1B737A53-0051-4EAB-B8AA-96DF722CEAA4}" dt="2023-04-19T12:33:04.017" v="646" actId="14100"/>
          <ac:cxnSpMkLst>
            <pc:docMk/>
            <pc:sldMk cId="3358064913" sldId="350"/>
            <ac:cxnSpMk id="8" creationId="{D12694AE-DC53-A544-5A10-4A20C52C4429}"/>
          </ac:cxnSpMkLst>
        </pc:cxnChg>
      </pc:sldChg>
      <pc:sldChg chg="delSp modSp add del mod">
        <pc:chgData name="Poole, Linda" userId="a48b09a9-4b56-4b9f-a537-f5205b04be6b" providerId="ADAL" clId="{1B737A53-0051-4EAB-B8AA-96DF722CEAA4}" dt="2023-04-19T13:39:21.678" v="1934" actId="2696"/>
        <pc:sldMkLst>
          <pc:docMk/>
          <pc:sldMk cId="2453598082" sldId="351"/>
        </pc:sldMkLst>
        <pc:spChg chg="mod">
          <ac:chgData name="Poole, Linda" userId="a48b09a9-4b56-4b9f-a537-f5205b04be6b" providerId="ADAL" clId="{1B737A53-0051-4EAB-B8AA-96DF722CEAA4}" dt="2023-04-19T13:37:56.026" v="1930" actId="113"/>
          <ac:spMkLst>
            <pc:docMk/>
            <pc:sldMk cId="2453598082" sldId="351"/>
            <ac:spMk id="7" creationId="{BB4FA646-8E46-38CB-4340-AF6EEA569974}"/>
          </ac:spMkLst>
        </pc:spChg>
        <pc:spChg chg="del">
          <ac:chgData name="Poole, Linda" userId="a48b09a9-4b56-4b9f-a537-f5205b04be6b" providerId="ADAL" clId="{1B737A53-0051-4EAB-B8AA-96DF722CEAA4}" dt="2023-04-19T13:23:46.654" v="1922" actId="478"/>
          <ac:spMkLst>
            <pc:docMk/>
            <pc:sldMk cId="2453598082" sldId="351"/>
            <ac:spMk id="33" creationId="{0ACFA395-4789-AE9F-A41D-4B0AC10E4D37}"/>
          </ac:spMkLst>
        </pc:spChg>
        <pc:cxnChg chg="del">
          <ac:chgData name="Poole, Linda" userId="a48b09a9-4b56-4b9f-a537-f5205b04be6b" providerId="ADAL" clId="{1B737A53-0051-4EAB-B8AA-96DF722CEAA4}" dt="2023-04-19T13:23:39.389" v="1921" actId="478"/>
          <ac:cxnSpMkLst>
            <pc:docMk/>
            <pc:sldMk cId="2453598082" sldId="351"/>
            <ac:cxnSpMk id="13" creationId="{4EA30095-0AC7-7A22-4C57-835BEE2711CF}"/>
          </ac:cxnSpMkLst>
        </pc:cxnChg>
      </pc:sldChg>
      <pc:sldChg chg="addSp delSp modSp mod">
        <pc:chgData name="Poole, Linda" userId="a48b09a9-4b56-4b9f-a537-f5205b04be6b" providerId="ADAL" clId="{1B737A53-0051-4EAB-B8AA-96DF722CEAA4}" dt="2023-04-19T13:12:27.310" v="1572" actId="20577"/>
        <pc:sldMkLst>
          <pc:docMk/>
          <pc:sldMk cId="3835998799" sldId="352"/>
        </pc:sldMkLst>
        <pc:spChg chg="mod">
          <ac:chgData name="Poole, Linda" userId="a48b09a9-4b56-4b9f-a537-f5205b04be6b" providerId="ADAL" clId="{1B737A53-0051-4EAB-B8AA-96DF722CEAA4}" dt="2023-04-19T13:12:27.310" v="1572" actId="20577"/>
          <ac:spMkLst>
            <pc:docMk/>
            <pc:sldMk cId="3835998799" sldId="352"/>
            <ac:spMk id="7" creationId="{BB4FA646-8E46-38CB-4340-AF6EEA569974}"/>
          </ac:spMkLst>
        </pc:spChg>
        <pc:picChg chg="add del mod">
          <ac:chgData name="Poole, Linda" userId="a48b09a9-4b56-4b9f-a537-f5205b04be6b" providerId="ADAL" clId="{1B737A53-0051-4EAB-B8AA-96DF722CEAA4}" dt="2023-04-19T13:09:08.481" v="1321" actId="478"/>
          <ac:picMkLst>
            <pc:docMk/>
            <pc:sldMk cId="3835998799" sldId="352"/>
            <ac:picMk id="4" creationId="{2D9E502D-7750-9A81-8F90-C7A49C04D265}"/>
          </ac:picMkLst>
        </pc:picChg>
        <pc:picChg chg="add mod ord">
          <ac:chgData name="Poole, Linda" userId="a48b09a9-4b56-4b9f-a537-f5205b04be6b" providerId="ADAL" clId="{1B737A53-0051-4EAB-B8AA-96DF722CEAA4}" dt="2023-04-19T13:10:58.227" v="1460" actId="167"/>
          <ac:picMkLst>
            <pc:docMk/>
            <pc:sldMk cId="3835998799" sldId="352"/>
            <ac:picMk id="11" creationId="{8FE29819-B72B-0139-C618-BA19E102FE8E}"/>
          </ac:picMkLst>
        </pc:picChg>
        <pc:picChg chg="del">
          <ac:chgData name="Poole, Linda" userId="a48b09a9-4b56-4b9f-a537-f5205b04be6b" providerId="ADAL" clId="{1B737A53-0051-4EAB-B8AA-96DF722CEAA4}" dt="2023-04-19T13:05:54.818" v="1034" actId="478"/>
          <ac:picMkLst>
            <pc:docMk/>
            <pc:sldMk cId="3835998799" sldId="352"/>
            <ac:picMk id="12" creationId="{A4426DAF-801C-50E4-C0CD-A66904907961}"/>
          </ac:picMkLst>
        </pc:picChg>
        <pc:picChg chg="del">
          <ac:chgData name="Poole, Linda" userId="a48b09a9-4b56-4b9f-a537-f5205b04be6b" providerId="ADAL" clId="{1B737A53-0051-4EAB-B8AA-96DF722CEAA4}" dt="2023-04-19T13:06:07.249" v="1038" actId="478"/>
          <ac:picMkLst>
            <pc:docMk/>
            <pc:sldMk cId="3835998799" sldId="352"/>
            <ac:picMk id="15" creationId="{720D7974-2BAF-D8AB-142F-BA045B6A74BD}"/>
          </ac:picMkLst>
        </pc:picChg>
        <pc:cxnChg chg="del mod">
          <ac:chgData name="Poole, Linda" userId="a48b09a9-4b56-4b9f-a537-f5205b04be6b" providerId="ADAL" clId="{1B737A53-0051-4EAB-B8AA-96DF722CEAA4}" dt="2023-04-19T13:12:04.201" v="1543" actId="478"/>
          <ac:cxnSpMkLst>
            <pc:docMk/>
            <pc:sldMk cId="3835998799" sldId="352"/>
            <ac:cxnSpMk id="8" creationId="{D12694AE-DC53-A544-5A10-4A20C52C4429}"/>
          </ac:cxnSpMkLst>
        </pc:cxnChg>
        <pc:cxnChg chg="mod">
          <ac:chgData name="Poole, Linda" userId="a48b09a9-4b56-4b9f-a537-f5205b04be6b" providerId="ADAL" clId="{1B737A53-0051-4EAB-B8AA-96DF722CEAA4}" dt="2023-04-19T13:12:00.809" v="1542" actId="1076"/>
          <ac:cxnSpMkLst>
            <pc:docMk/>
            <pc:sldMk cId="3835998799" sldId="352"/>
            <ac:cxnSpMk id="9" creationId="{B6EC8DB4-3FC0-79F1-5072-1EC51BB1973D}"/>
          </ac:cxnSpMkLst>
        </pc:cxnChg>
        <pc:cxnChg chg="mod">
          <ac:chgData name="Poole, Linda" userId="a48b09a9-4b56-4b9f-a537-f5205b04be6b" providerId="ADAL" clId="{1B737A53-0051-4EAB-B8AA-96DF722CEAA4}" dt="2023-04-19T13:11:16.152" v="1464" actId="14100"/>
          <ac:cxnSpMkLst>
            <pc:docMk/>
            <pc:sldMk cId="3835998799" sldId="352"/>
            <ac:cxnSpMk id="13" creationId="{4EA30095-0AC7-7A22-4C57-835BEE2711CF}"/>
          </ac:cxnSpMkLst>
        </pc:cxnChg>
      </pc:sldChg>
      <pc:sldChg chg="del">
        <pc:chgData name="Poole, Linda" userId="a48b09a9-4b56-4b9f-a537-f5205b04be6b" providerId="ADAL" clId="{1B737A53-0051-4EAB-B8AA-96DF722CEAA4}" dt="2023-04-19T13:40:52.089" v="1935" actId="2696"/>
        <pc:sldMkLst>
          <pc:docMk/>
          <pc:sldMk cId="715697519" sldId="353"/>
        </pc:sldMkLst>
      </pc:sldChg>
      <pc:sldChg chg="addSp delSp modSp mod">
        <pc:chgData name="Poole, Linda" userId="a48b09a9-4b56-4b9f-a537-f5205b04be6b" providerId="ADAL" clId="{1B737A53-0051-4EAB-B8AA-96DF722CEAA4}" dt="2023-04-19T13:43:43.386" v="1941" actId="1076"/>
        <pc:sldMkLst>
          <pc:docMk/>
          <pc:sldMk cId="3442412326" sldId="354"/>
        </pc:sldMkLst>
        <pc:spChg chg="mod">
          <ac:chgData name="Poole, Linda" userId="a48b09a9-4b56-4b9f-a537-f5205b04be6b" providerId="ADAL" clId="{1B737A53-0051-4EAB-B8AA-96DF722CEAA4}" dt="2023-04-19T13:20:22.125" v="1822" actId="1035"/>
          <ac:spMkLst>
            <pc:docMk/>
            <pc:sldMk cId="3442412326" sldId="354"/>
            <ac:spMk id="2" creationId="{433B946B-4278-4C62-BEC6-4EFEEDFE0990}"/>
          </ac:spMkLst>
        </pc:spChg>
        <pc:spChg chg="mod">
          <ac:chgData name="Poole, Linda" userId="a48b09a9-4b56-4b9f-a537-f5205b04be6b" providerId="ADAL" clId="{1B737A53-0051-4EAB-B8AA-96DF722CEAA4}" dt="2023-04-19T13:20:55.789" v="1900" actId="20577"/>
          <ac:spMkLst>
            <pc:docMk/>
            <pc:sldMk cId="3442412326" sldId="354"/>
            <ac:spMk id="7" creationId="{BB4FA646-8E46-38CB-4340-AF6EEA569974}"/>
          </ac:spMkLst>
        </pc:spChg>
        <pc:picChg chg="add mod ord">
          <ac:chgData name="Poole, Linda" userId="a48b09a9-4b56-4b9f-a537-f5205b04be6b" providerId="ADAL" clId="{1B737A53-0051-4EAB-B8AA-96DF722CEAA4}" dt="2023-04-19T13:43:30.607" v="1939" actId="1076"/>
          <ac:picMkLst>
            <pc:docMk/>
            <pc:sldMk cId="3442412326" sldId="354"/>
            <ac:picMk id="4" creationId="{CA490B05-7C1A-89CA-5442-B06624BA5273}"/>
          </ac:picMkLst>
        </pc:picChg>
        <pc:picChg chg="del">
          <ac:chgData name="Poole, Linda" userId="a48b09a9-4b56-4b9f-a537-f5205b04be6b" providerId="ADAL" clId="{1B737A53-0051-4EAB-B8AA-96DF722CEAA4}" dt="2023-04-19T13:18:07.791" v="1768" actId="478"/>
          <ac:picMkLst>
            <pc:docMk/>
            <pc:sldMk cId="3442412326" sldId="354"/>
            <ac:picMk id="8" creationId="{84E8B730-C26A-52BC-4DA7-5F8F36211663}"/>
          </ac:picMkLst>
        </pc:picChg>
        <pc:picChg chg="add mod">
          <ac:chgData name="Poole, Linda" userId="a48b09a9-4b56-4b9f-a537-f5205b04be6b" providerId="ADAL" clId="{1B737A53-0051-4EAB-B8AA-96DF722CEAA4}" dt="2023-04-19T13:21:21.812" v="1903" actId="1076"/>
          <ac:picMkLst>
            <pc:docMk/>
            <pc:sldMk cId="3442412326" sldId="354"/>
            <ac:picMk id="12" creationId="{F53F9197-F01E-57AC-A435-66E1163EA8F8}"/>
          </ac:picMkLst>
        </pc:picChg>
        <pc:cxnChg chg="mod">
          <ac:chgData name="Poole, Linda" userId="a48b09a9-4b56-4b9f-a537-f5205b04be6b" providerId="ADAL" clId="{1B737A53-0051-4EAB-B8AA-96DF722CEAA4}" dt="2023-04-19T13:43:43.386" v="1941" actId="1076"/>
          <ac:cxnSpMkLst>
            <pc:docMk/>
            <pc:sldMk cId="3442412326" sldId="354"/>
            <ac:cxnSpMk id="9" creationId="{59F7C445-5B52-1899-0699-4945418EE34A}"/>
          </ac:cxnSpMkLst>
        </pc:cxnChg>
        <pc:cxnChg chg="add mod">
          <ac:chgData name="Poole, Linda" userId="a48b09a9-4b56-4b9f-a537-f5205b04be6b" providerId="ADAL" clId="{1B737A53-0051-4EAB-B8AA-96DF722CEAA4}" dt="2023-04-19T13:21:36.796" v="1907" actId="1076"/>
          <ac:cxnSpMkLst>
            <pc:docMk/>
            <pc:sldMk cId="3442412326" sldId="354"/>
            <ac:cxnSpMk id="13" creationId="{E0FCE703-7DE1-1C57-FAEB-DB652EE4F12E}"/>
          </ac:cxnSpMkLst>
        </pc:cxnChg>
      </pc:sldChg>
      <pc:sldChg chg="addSp delSp modSp add mod">
        <pc:chgData name="Poole, Linda" userId="a48b09a9-4b56-4b9f-a537-f5205b04be6b" providerId="ADAL" clId="{1B737A53-0051-4EAB-B8AA-96DF722CEAA4}" dt="2023-04-19T12:41:35.081" v="1033" actId="20577"/>
        <pc:sldMkLst>
          <pc:docMk/>
          <pc:sldMk cId="1504158428" sldId="355"/>
        </pc:sldMkLst>
        <pc:spChg chg="add mod">
          <ac:chgData name="Poole, Linda" userId="a48b09a9-4b56-4b9f-a537-f5205b04be6b" providerId="ADAL" clId="{1B737A53-0051-4EAB-B8AA-96DF722CEAA4}" dt="2023-04-19T12:41:35.081" v="1033" actId="20577"/>
          <ac:spMkLst>
            <pc:docMk/>
            <pc:sldMk cId="1504158428" sldId="355"/>
            <ac:spMk id="3" creationId="{E5B42994-72C1-6FCA-E08B-D16ADD29821B}"/>
          </ac:spMkLst>
        </pc:spChg>
        <pc:spChg chg="del mod">
          <ac:chgData name="Poole, Linda" userId="a48b09a9-4b56-4b9f-a537-f5205b04be6b" providerId="ADAL" clId="{1B737A53-0051-4EAB-B8AA-96DF722CEAA4}" dt="2023-04-19T12:33:48.464" v="649"/>
          <ac:spMkLst>
            <pc:docMk/>
            <pc:sldMk cId="1504158428" sldId="355"/>
            <ac:spMk id="7" creationId="{BB4FA646-8E46-38CB-4340-AF6EEA569974}"/>
          </ac:spMkLst>
        </pc:spChg>
        <pc:picChg chg="del mod">
          <ac:chgData name="Poole, Linda" userId="a48b09a9-4b56-4b9f-a537-f5205b04be6b" providerId="ADAL" clId="{1B737A53-0051-4EAB-B8AA-96DF722CEAA4}" dt="2023-04-19T12:35:10.578" v="729" actId="478"/>
          <ac:picMkLst>
            <pc:docMk/>
            <pc:sldMk cId="1504158428" sldId="355"/>
            <ac:picMk id="4" creationId="{3711A0AF-CF57-D8C8-030D-18D2E2A960B9}"/>
          </ac:picMkLst>
        </pc:picChg>
        <pc:picChg chg="add mod ord">
          <ac:chgData name="Poole, Linda" userId="a48b09a9-4b56-4b9f-a537-f5205b04be6b" providerId="ADAL" clId="{1B737A53-0051-4EAB-B8AA-96DF722CEAA4}" dt="2023-04-19T12:35:49.757" v="736" actId="1076"/>
          <ac:picMkLst>
            <pc:docMk/>
            <pc:sldMk cId="1504158428" sldId="355"/>
            <ac:picMk id="10" creationId="{71CCB813-BFA7-1038-14B3-85D8FAD6556D}"/>
          </ac:picMkLst>
        </pc:picChg>
        <pc:picChg chg="add mod">
          <ac:chgData name="Poole, Linda" userId="a48b09a9-4b56-4b9f-a537-f5205b04be6b" providerId="ADAL" clId="{1B737A53-0051-4EAB-B8AA-96DF722CEAA4}" dt="2023-04-19T12:37:48.034" v="778" actId="14100"/>
          <ac:picMkLst>
            <pc:docMk/>
            <pc:sldMk cId="1504158428" sldId="355"/>
            <ac:picMk id="12" creationId="{FCC9A46C-A2EA-CFA6-AA84-CF5845F87E2F}"/>
          </ac:picMkLst>
        </pc:picChg>
        <pc:cxnChg chg="mod">
          <ac:chgData name="Poole, Linda" userId="a48b09a9-4b56-4b9f-a537-f5205b04be6b" providerId="ADAL" clId="{1B737A53-0051-4EAB-B8AA-96DF722CEAA4}" dt="2023-04-19T12:37:07.070" v="773" actId="1076"/>
          <ac:cxnSpMkLst>
            <pc:docMk/>
            <pc:sldMk cId="1504158428" sldId="355"/>
            <ac:cxnSpMk id="8" creationId="{D12694AE-DC53-A544-5A10-4A20C52C4429}"/>
          </ac:cxnSpMkLst>
        </pc:cxnChg>
        <pc:cxnChg chg="add mod">
          <ac:chgData name="Poole, Linda" userId="a48b09a9-4b56-4b9f-a537-f5205b04be6b" providerId="ADAL" clId="{1B737A53-0051-4EAB-B8AA-96DF722CEAA4}" dt="2023-04-19T12:37:51.824" v="779" actId="1076"/>
          <ac:cxnSpMkLst>
            <pc:docMk/>
            <pc:sldMk cId="1504158428" sldId="355"/>
            <ac:cxnSpMk id="13" creationId="{85497BD8-40D9-6ADD-37FD-9F0FC549E359}"/>
          </ac:cxnSpMkLst>
        </pc:cxnChg>
        <pc:cxnChg chg="add mod">
          <ac:chgData name="Poole, Linda" userId="a48b09a9-4b56-4b9f-a537-f5205b04be6b" providerId="ADAL" clId="{1B737A53-0051-4EAB-B8AA-96DF722CEAA4}" dt="2023-04-19T12:39:19.131" v="987" actId="14100"/>
          <ac:cxnSpMkLst>
            <pc:docMk/>
            <pc:sldMk cId="1504158428" sldId="355"/>
            <ac:cxnSpMk id="16" creationId="{D459D2C5-6359-0975-EAA1-5A33C7F9E911}"/>
          </ac:cxnSpMkLst>
        </pc:cxnChg>
      </pc:sldChg>
      <pc:sldChg chg="addSp delSp modSp add mod">
        <pc:chgData name="Poole, Linda" userId="a48b09a9-4b56-4b9f-a537-f5205b04be6b" providerId="ADAL" clId="{1B737A53-0051-4EAB-B8AA-96DF722CEAA4}" dt="2023-04-19T13:15:11.933" v="1662" actId="1076"/>
        <pc:sldMkLst>
          <pc:docMk/>
          <pc:sldMk cId="1098389011" sldId="356"/>
        </pc:sldMkLst>
        <pc:spChg chg="mod">
          <ac:chgData name="Poole, Linda" userId="a48b09a9-4b56-4b9f-a537-f5205b04be6b" providerId="ADAL" clId="{1B737A53-0051-4EAB-B8AA-96DF722CEAA4}" dt="2023-04-19T13:14:53.638" v="1658" actId="20577"/>
          <ac:spMkLst>
            <pc:docMk/>
            <pc:sldMk cId="1098389011" sldId="356"/>
            <ac:spMk id="7" creationId="{BB4FA646-8E46-38CB-4340-AF6EEA569974}"/>
          </ac:spMkLst>
        </pc:spChg>
        <pc:picChg chg="add mod ord">
          <ac:chgData name="Poole, Linda" userId="a48b09a9-4b56-4b9f-a537-f5205b04be6b" providerId="ADAL" clId="{1B737A53-0051-4EAB-B8AA-96DF722CEAA4}" dt="2023-04-19T13:15:03.350" v="1660" actId="1076"/>
          <ac:picMkLst>
            <pc:docMk/>
            <pc:sldMk cId="1098389011" sldId="356"/>
            <ac:picMk id="4" creationId="{62B4602E-F180-8F79-0326-F5316BD95E03}"/>
          </ac:picMkLst>
        </pc:picChg>
        <pc:picChg chg="del">
          <ac:chgData name="Poole, Linda" userId="a48b09a9-4b56-4b9f-a537-f5205b04be6b" providerId="ADAL" clId="{1B737A53-0051-4EAB-B8AA-96DF722CEAA4}" dt="2023-04-19T13:13:23.135" v="1574" actId="478"/>
          <ac:picMkLst>
            <pc:docMk/>
            <pc:sldMk cId="1098389011" sldId="356"/>
            <ac:picMk id="11" creationId="{8FE29819-B72B-0139-C618-BA19E102FE8E}"/>
          </ac:picMkLst>
        </pc:picChg>
        <pc:cxnChg chg="del mod">
          <ac:chgData name="Poole, Linda" userId="a48b09a9-4b56-4b9f-a537-f5205b04be6b" providerId="ADAL" clId="{1B737A53-0051-4EAB-B8AA-96DF722CEAA4}" dt="2023-04-19T13:14:16.318" v="1585" actId="478"/>
          <ac:cxnSpMkLst>
            <pc:docMk/>
            <pc:sldMk cId="1098389011" sldId="356"/>
            <ac:cxnSpMk id="9" creationId="{B6EC8DB4-3FC0-79F1-5072-1EC51BB1973D}"/>
          </ac:cxnSpMkLst>
        </pc:cxnChg>
        <pc:cxnChg chg="mod">
          <ac:chgData name="Poole, Linda" userId="a48b09a9-4b56-4b9f-a537-f5205b04be6b" providerId="ADAL" clId="{1B737A53-0051-4EAB-B8AA-96DF722CEAA4}" dt="2023-04-19T13:15:11.933" v="1662" actId="1076"/>
          <ac:cxnSpMkLst>
            <pc:docMk/>
            <pc:sldMk cId="1098389011" sldId="356"/>
            <ac:cxnSpMk id="13" creationId="{4EA30095-0AC7-7A22-4C57-835BEE2711CF}"/>
          </ac:cxnSpMkLst>
        </pc:cxnChg>
      </pc:sldChg>
      <pc:sldChg chg="add del">
        <pc:chgData name="Poole, Linda" userId="a48b09a9-4b56-4b9f-a537-f5205b04be6b" providerId="ADAL" clId="{1B737A53-0051-4EAB-B8AA-96DF722CEAA4}" dt="2023-04-19T13:16:06.624" v="1664" actId="2696"/>
        <pc:sldMkLst>
          <pc:docMk/>
          <pc:sldMk cId="1099518529" sldId="357"/>
        </pc:sldMkLst>
      </pc:sldChg>
      <pc:sldChg chg="addSp delSp modSp add mod">
        <pc:chgData name="Poole, Linda" userId="a48b09a9-4b56-4b9f-a537-f5205b04be6b" providerId="ADAL" clId="{1B737A53-0051-4EAB-B8AA-96DF722CEAA4}" dt="2023-04-19T13:23:14.989" v="1919" actId="1076"/>
        <pc:sldMkLst>
          <pc:docMk/>
          <pc:sldMk cId="2532638163" sldId="357"/>
        </pc:sldMkLst>
        <pc:picChg chg="add del mod">
          <ac:chgData name="Poole, Linda" userId="a48b09a9-4b56-4b9f-a537-f5205b04be6b" providerId="ADAL" clId="{1B737A53-0051-4EAB-B8AA-96DF722CEAA4}" dt="2023-04-19T13:22:51.501" v="1912" actId="478"/>
          <ac:picMkLst>
            <pc:docMk/>
            <pc:sldMk cId="2532638163" sldId="357"/>
            <ac:picMk id="4" creationId="{400AAE8D-B401-8510-3FD6-856A2ACD69A1}"/>
          </ac:picMkLst>
        </pc:picChg>
        <pc:picChg chg="del">
          <ac:chgData name="Poole, Linda" userId="a48b09a9-4b56-4b9f-a537-f5205b04be6b" providerId="ADAL" clId="{1B737A53-0051-4EAB-B8AA-96DF722CEAA4}" dt="2023-04-19T13:21:50.814" v="1908" actId="478"/>
          <ac:picMkLst>
            <pc:docMk/>
            <pc:sldMk cId="2532638163" sldId="357"/>
            <ac:picMk id="8" creationId="{84E8B730-C26A-52BC-4DA7-5F8F36211663}"/>
          </ac:picMkLst>
        </pc:picChg>
        <pc:picChg chg="add mod ord">
          <ac:chgData name="Poole, Linda" userId="a48b09a9-4b56-4b9f-a537-f5205b04be6b" providerId="ADAL" clId="{1B737A53-0051-4EAB-B8AA-96DF722CEAA4}" dt="2023-04-19T13:23:10.808" v="1918" actId="167"/>
          <ac:picMkLst>
            <pc:docMk/>
            <pc:sldMk cId="2532638163" sldId="357"/>
            <ac:picMk id="11" creationId="{CC78858E-C1DF-198D-E625-BD4F9A538771}"/>
          </ac:picMkLst>
        </pc:picChg>
        <pc:cxnChg chg="mod">
          <ac:chgData name="Poole, Linda" userId="a48b09a9-4b56-4b9f-a537-f5205b04be6b" providerId="ADAL" clId="{1B737A53-0051-4EAB-B8AA-96DF722CEAA4}" dt="2023-04-19T13:23:14.989" v="1919" actId="1076"/>
          <ac:cxnSpMkLst>
            <pc:docMk/>
            <pc:sldMk cId="2532638163" sldId="357"/>
            <ac:cxnSpMk id="9" creationId="{59F7C445-5B52-1899-0699-4945418EE34A}"/>
          </ac:cxnSpMkLst>
        </pc:cxnChg>
      </pc:sldChg>
      <pc:sldChg chg="modSp add mod">
        <pc:chgData name="Poole, Linda" userId="a48b09a9-4b56-4b9f-a537-f5205b04be6b" providerId="ADAL" clId="{1B737A53-0051-4EAB-B8AA-96DF722CEAA4}" dt="2023-04-19T13:41:01.487" v="1936" actId="6549"/>
        <pc:sldMkLst>
          <pc:docMk/>
          <pc:sldMk cId="2087254582" sldId="358"/>
        </pc:sldMkLst>
        <pc:spChg chg="mod">
          <ac:chgData name="Poole, Linda" userId="a48b09a9-4b56-4b9f-a537-f5205b04be6b" providerId="ADAL" clId="{1B737A53-0051-4EAB-B8AA-96DF722CEAA4}" dt="2023-04-19T13:41:01.487" v="1936" actId="6549"/>
          <ac:spMkLst>
            <pc:docMk/>
            <pc:sldMk cId="2087254582" sldId="358"/>
            <ac:spMk id="7" creationId="{BB4FA646-8E46-38CB-4340-AF6EEA569974}"/>
          </ac:spMkLst>
        </pc:spChg>
      </pc:sldChg>
    </pc:docChg>
  </pc:docChgLst>
  <pc:docChgLst>
    <pc:chgData name="Poole, Linda" userId="S::linda.poole@untsystem.edu::a48b09a9-4b56-4b9f-a537-f5205b04be6b" providerId="AD" clId="Web-{DA7A07FA-087C-402B-B831-79A078829ADE}"/>
    <pc:docChg chg="delSld modSld">
      <pc:chgData name="Poole, Linda" userId="S::linda.poole@untsystem.edu::a48b09a9-4b56-4b9f-a537-f5205b04be6b" providerId="AD" clId="Web-{DA7A07FA-087C-402B-B831-79A078829ADE}" dt="2023-04-21T19:46:38.740" v="19"/>
      <pc:docMkLst>
        <pc:docMk/>
      </pc:docMkLst>
      <pc:sldChg chg="modSp">
        <pc:chgData name="Poole, Linda" userId="S::linda.poole@untsystem.edu::a48b09a9-4b56-4b9f-a537-f5205b04be6b" providerId="AD" clId="Web-{DA7A07FA-087C-402B-B831-79A078829ADE}" dt="2023-04-21T19:41:20.980" v="4" actId="20577"/>
        <pc:sldMkLst>
          <pc:docMk/>
          <pc:sldMk cId="3199117687" sldId="348"/>
        </pc:sldMkLst>
        <pc:spChg chg="mod">
          <ac:chgData name="Poole, Linda" userId="S::linda.poole@untsystem.edu::a48b09a9-4b56-4b9f-a537-f5205b04be6b" providerId="AD" clId="Web-{DA7A07FA-087C-402B-B831-79A078829ADE}" dt="2023-04-21T19:41:20.980" v="4" actId="20577"/>
          <ac:spMkLst>
            <pc:docMk/>
            <pc:sldMk cId="3199117687" sldId="348"/>
            <ac:spMk id="7" creationId="{BB4FA646-8E46-38CB-4340-AF6EEA569974}"/>
          </ac:spMkLst>
        </pc:spChg>
      </pc:sldChg>
      <pc:sldChg chg="modSp">
        <pc:chgData name="Poole, Linda" userId="S::linda.poole@untsystem.edu::a48b09a9-4b56-4b9f-a537-f5205b04be6b" providerId="AD" clId="Web-{DA7A07FA-087C-402B-B831-79A078829ADE}" dt="2023-04-21T19:44:52.002" v="17" actId="20577"/>
        <pc:sldMkLst>
          <pc:docMk/>
          <pc:sldMk cId="4222455256" sldId="349"/>
        </pc:sldMkLst>
        <pc:spChg chg="mod">
          <ac:chgData name="Poole, Linda" userId="S::linda.poole@untsystem.edu::a48b09a9-4b56-4b9f-a537-f5205b04be6b" providerId="AD" clId="Web-{DA7A07FA-087C-402B-B831-79A078829ADE}" dt="2023-04-21T19:44:52.002" v="17" actId="20577"/>
          <ac:spMkLst>
            <pc:docMk/>
            <pc:sldMk cId="4222455256" sldId="349"/>
            <ac:spMk id="7" creationId="{BB4FA646-8E46-38CB-4340-AF6EEA569974}"/>
          </ac:spMkLst>
        </pc:spChg>
      </pc:sldChg>
      <pc:sldChg chg="del">
        <pc:chgData name="Poole, Linda" userId="S::linda.poole@untsystem.edu::a48b09a9-4b56-4b9f-a537-f5205b04be6b" providerId="AD" clId="Web-{DA7A07FA-087C-402B-B831-79A078829ADE}" dt="2023-04-21T19:46:38.740" v="19"/>
        <pc:sldMkLst>
          <pc:docMk/>
          <pc:sldMk cId="2087254582" sldId="358"/>
        </pc:sldMkLst>
      </pc:sldChg>
      <pc:sldChg chg="del">
        <pc:chgData name="Poole, Linda" userId="S::linda.poole@untsystem.edu::a48b09a9-4b56-4b9f-a537-f5205b04be6b" providerId="AD" clId="Web-{DA7A07FA-087C-402B-B831-79A078829ADE}" dt="2023-04-21T19:46:19.958" v="18"/>
        <pc:sldMkLst>
          <pc:docMk/>
          <pc:sldMk cId="3284793449" sldId="359"/>
        </pc:sldMkLst>
      </pc:sldChg>
    </pc:docChg>
  </pc:docChgLst>
  <pc:docChgLst>
    <pc:chgData name="Poole, Linda" userId="S::linda.poole@untsystem.edu::a48b09a9-4b56-4b9f-a537-f5205b04be6b" providerId="AD" clId="Web-{D5368D2E-6171-480C-8D3E-433A241B7E8A}"/>
    <pc:docChg chg="delSld modSld">
      <pc:chgData name="Poole, Linda" userId="S::linda.poole@untsystem.edu::a48b09a9-4b56-4b9f-a537-f5205b04be6b" providerId="AD" clId="Web-{D5368D2E-6171-480C-8D3E-433A241B7E8A}" dt="2023-04-04T19:44:57.770" v="331" actId="14100"/>
      <pc:docMkLst>
        <pc:docMk/>
      </pc:docMkLst>
      <pc:sldChg chg="modSp">
        <pc:chgData name="Poole, Linda" userId="S::linda.poole@untsystem.edu::a48b09a9-4b56-4b9f-a537-f5205b04be6b" providerId="AD" clId="Web-{D5368D2E-6171-480C-8D3E-433A241B7E8A}" dt="2023-04-04T19:18:38.752" v="1" actId="20577"/>
        <pc:sldMkLst>
          <pc:docMk/>
          <pc:sldMk cId="3214242371" sldId="345"/>
        </pc:sldMkLst>
        <pc:spChg chg="mod">
          <ac:chgData name="Poole, Linda" userId="S::linda.poole@untsystem.edu::a48b09a9-4b56-4b9f-a537-f5205b04be6b" providerId="AD" clId="Web-{D5368D2E-6171-480C-8D3E-433A241B7E8A}" dt="2023-04-04T19:18:38.752" v="1" actId="20577"/>
          <ac:spMkLst>
            <pc:docMk/>
            <pc:sldMk cId="3214242371" sldId="345"/>
            <ac:spMk id="3" creationId="{4A5D60EE-065A-AE7B-2036-3857275BEEF9}"/>
          </ac:spMkLst>
        </pc:spChg>
      </pc:sldChg>
      <pc:sldChg chg="modSp">
        <pc:chgData name="Poole, Linda" userId="S::linda.poole@untsystem.edu::a48b09a9-4b56-4b9f-a537-f5205b04be6b" providerId="AD" clId="Web-{D5368D2E-6171-480C-8D3E-433A241B7E8A}" dt="2023-04-04T19:21:42.683" v="40" actId="20577"/>
        <pc:sldMkLst>
          <pc:docMk/>
          <pc:sldMk cId="1511692378" sldId="346"/>
        </pc:sldMkLst>
        <pc:spChg chg="mod">
          <ac:chgData name="Poole, Linda" userId="S::linda.poole@untsystem.edu::a48b09a9-4b56-4b9f-a537-f5205b04be6b" providerId="AD" clId="Web-{D5368D2E-6171-480C-8D3E-433A241B7E8A}" dt="2023-04-04T19:19:26.457" v="13" actId="20577"/>
          <ac:spMkLst>
            <pc:docMk/>
            <pc:sldMk cId="1511692378" sldId="346"/>
            <ac:spMk id="2" creationId="{433B946B-4278-4C62-BEC6-4EFEEDFE0990}"/>
          </ac:spMkLst>
        </pc:spChg>
        <pc:spChg chg="mod">
          <ac:chgData name="Poole, Linda" userId="S::linda.poole@untsystem.edu::a48b09a9-4b56-4b9f-a537-f5205b04be6b" providerId="AD" clId="Web-{D5368D2E-6171-480C-8D3E-433A241B7E8A}" dt="2023-04-04T19:21:42.683" v="40" actId="20577"/>
          <ac:spMkLst>
            <pc:docMk/>
            <pc:sldMk cId="1511692378" sldId="346"/>
            <ac:spMk id="7" creationId="{4A604793-0A3E-AA80-865F-44CC83D595EA}"/>
          </ac:spMkLst>
        </pc:spChg>
      </pc:sldChg>
      <pc:sldChg chg="addSp modSp">
        <pc:chgData name="Poole, Linda" userId="S::linda.poole@untsystem.edu::a48b09a9-4b56-4b9f-a537-f5205b04be6b" providerId="AD" clId="Web-{D5368D2E-6171-480C-8D3E-433A241B7E8A}" dt="2023-04-04T19:31:46.044" v="220" actId="20577"/>
        <pc:sldMkLst>
          <pc:docMk/>
          <pc:sldMk cId="4078786083" sldId="347"/>
        </pc:sldMkLst>
        <pc:spChg chg="mod">
          <ac:chgData name="Poole, Linda" userId="S::linda.poole@untsystem.edu::a48b09a9-4b56-4b9f-a537-f5205b04be6b" providerId="AD" clId="Web-{D5368D2E-6171-480C-8D3E-433A241B7E8A}" dt="2023-04-04T19:23:03.216" v="48" actId="1076"/>
          <ac:spMkLst>
            <pc:docMk/>
            <pc:sldMk cId="4078786083" sldId="347"/>
            <ac:spMk id="2" creationId="{433B946B-4278-4C62-BEC6-4EFEEDFE0990}"/>
          </ac:spMkLst>
        </pc:spChg>
        <pc:spChg chg="mod">
          <ac:chgData name="Poole, Linda" userId="S::linda.poole@untsystem.edu::a48b09a9-4b56-4b9f-a537-f5205b04be6b" providerId="AD" clId="Web-{D5368D2E-6171-480C-8D3E-433A241B7E8A}" dt="2023-04-04T19:31:46.044" v="220" actId="20577"/>
          <ac:spMkLst>
            <pc:docMk/>
            <pc:sldMk cId="4078786083" sldId="347"/>
            <ac:spMk id="3" creationId="{E0D8A791-8947-5EB6-FF44-14825CA8B73E}"/>
          </ac:spMkLst>
        </pc:spChg>
        <pc:picChg chg="mod ord">
          <ac:chgData name="Poole, Linda" userId="S::linda.poole@untsystem.edu::a48b09a9-4b56-4b9f-a537-f5205b04be6b" providerId="AD" clId="Web-{D5368D2E-6171-480C-8D3E-433A241B7E8A}" dt="2023-04-04T19:23:10.951" v="50" actId="14100"/>
          <ac:picMkLst>
            <pc:docMk/>
            <pc:sldMk cId="4078786083" sldId="347"/>
            <ac:picMk id="4" creationId="{92313999-DF72-E102-88F3-C02BCF4136B9}"/>
          </ac:picMkLst>
        </pc:picChg>
        <pc:picChg chg="add mod">
          <ac:chgData name="Poole, Linda" userId="S::linda.poole@untsystem.edu::a48b09a9-4b56-4b9f-a537-f5205b04be6b" providerId="AD" clId="Web-{D5368D2E-6171-480C-8D3E-433A241B7E8A}" dt="2023-04-04T19:29:59.338" v="207" actId="1076"/>
          <ac:picMkLst>
            <pc:docMk/>
            <pc:sldMk cId="4078786083" sldId="347"/>
            <ac:picMk id="10" creationId="{81BC5EE7-8C17-A573-E3CA-BEBEF1DFB0D5}"/>
          </ac:picMkLst>
        </pc:picChg>
        <pc:cxnChg chg="add mod">
          <ac:chgData name="Poole, Linda" userId="S::linda.poole@untsystem.edu::a48b09a9-4b56-4b9f-a537-f5205b04be6b" providerId="AD" clId="Web-{D5368D2E-6171-480C-8D3E-433A241B7E8A}" dt="2023-04-04T19:28:01.162" v="164" actId="1076"/>
          <ac:cxnSpMkLst>
            <pc:docMk/>
            <pc:sldMk cId="4078786083" sldId="347"/>
            <ac:cxnSpMk id="8" creationId="{D12694AE-DC53-A544-5A10-4A20C52C4429}"/>
          </ac:cxnSpMkLst>
        </pc:cxnChg>
        <pc:cxnChg chg="add mod">
          <ac:chgData name="Poole, Linda" userId="S::linda.poole@untsystem.edu::a48b09a9-4b56-4b9f-a537-f5205b04be6b" providerId="AD" clId="Web-{D5368D2E-6171-480C-8D3E-433A241B7E8A}" dt="2023-04-04T19:30:14.260" v="210" actId="1076"/>
          <ac:cxnSpMkLst>
            <pc:docMk/>
            <pc:sldMk cId="4078786083" sldId="347"/>
            <ac:cxnSpMk id="9" creationId="{B6EC8DB4-3FC0-79F1-5072-1EC51BB1973D}"/>
          </ac:cxnSpMkLst>
        </pc:cxnChg>
        <pc:cxnChg chg="add mod">
          <ac:chgData name="Poole, Linda" userId="S::linda.poole@untsystem.edu::a48b09a9-4b56-4b9f-a537-f5205b04be6b" providerId="AD" clId="Web-{D5368D2E-6171-480C-8D3E-433A241B7E8A}" dt="2023-04-04T19:30:45.902" v="215" actId="14100"/>
          <ac:cxnSpMkLst>
            <pc:docMk/>
            <pc:sldMk cId="4078786083" sldId="347"/>
            <ac:cxnSpMk id="11" creationId="{99757186-7C7A-DA0C-47B1-8D55318B830E}"/>
          </ac:cxnSpMkLst>
        </pc:cxnChg>
      </pc:sldChg>
      <pc:sldChg chg="delSp del">
        <pc:chgData name="Poole, Linda" userId="S::linda.poole@untsystem.edu::a48b09a9-4b56-4b9f-a537-f5205b04be6b" providerId="AD" clId="Web-{D5368D2E-6171-480C-8D3E-433A241B7E8A}" dt="2023-04-04T19:31:49.794" v="221"/>
        <pc:sldMkLst>
          <pc:docMk/>
          <pc:sldMk cId="1157814554" sldId="348"/>
        </pc:sldMkLst>
        <pc:picChg chg="del">
          <ac:chgData name="Poole, Linda" userId="S::linda.poole@untsystem.edu::a48b09a9-4b56-4b9f-a537-f5205b04be6b" providerId="AD" clId="Web-{D5368D2E-6171-480C-8D3E-433A241B7E8A}" dt="2023-04-04T19:29:39.181" v="204"/>
          <ac:picMkLst>
            <pc:docMk/>
            <pc:sldMk cId="1157814554" sldId="348"/>
            <ac:picMk id="14" creationId="{B8F62C37-25A0-FE22-3ACC-873633C2F1AA}"/>
          </ac:picMkLst>
        </pc:picChg>
      </pc:sldChg>
      <pc:sldChg chg="addSp modSp">
        <pc:chgData name="Poole, Linda" userId="S::linda.poole@untsystem.edu::a48b09a9-4b56-4b9f-a537-f5205b04be6b" providerId="AD" clId="Web-{D5368D2E-6171-480C-8D3E-433A241B7E8A}" dt="2023-04-04T19:35:39.301" v="268" actId="14100"/>
        <pc:sldMkLst>
          <pc:docMk/>
          <pc:sldMk cId="3158553932" sldId="350"/>
        </pc:sldMkLst>
        <pc:spChg chg="mod">
          <ac:chgData name="Poole, Linda" userId="S::linda.poole@untsystem.edu::a48b09a9-4b56-4b9f-a537-f5205b04be6b" providerId="AD" clId="Web-{D5368D2E-6171-480C-8D3E-433A241B7E8A}" dt="2023-04-04T19:33:46.360" v="256" actId="20577"/>
          <ac:spMkLst>
            <pc:docMk/>
            <pc:sldMk cId="3158553932" sldId="350"/>
            <ac:spMk id="3" creationId="{E0D8A791-8947-5EB6-FF44-14825CA8B73E}"/>
          </ac:spMkLst>
        </pc:spChg>
        <pc:picChg chg="mod">
          <ac:chgData name="Poole, Linda" userId="S::linda.poole@untsystem.edu::a48b09a9-4b56-4b9f-a537-f5205b04be6b" providerId="AD" clId="Web-{D5368D2E-6171-480C-8D3E-433A241B7E8A}" dt="2023-04-04T19:35:18.816" v="264" actId="1076"/>
          <ac:picMkLst>
            <pc:docMk/>
            <pc:sldMk cId="3158553932" sldId="350"/>
            <ac:picMk id="13" creationId="{F7BC9058-062B-DC17-D717-F07AFA2864EA}"/>
          </ac:picMkLst>
        </pc:picChg>
        <pc:cxnChg chg="add mod">
          <ac:chgData name="Poole, Linda" userId="S::linda.poole@untsystem.edu::a48b09a9-4b56-4b9f-a537-f5205b04be6b" providerId="AD" clId="Web-{D5368D2E-6171-480C-8D3E-433A241B7E8A}" dt="2023-04-04T19:35:39.301" v="268" actId="14100"/>
          <ac:cxnSpMkLst>
            <pc:docMk/>
            <pc:sldMk cId="3158553932" sldId="350"/>
            <ac:cxnSpMk id="4" creationId="{DF75BE72-3107-6BC0-D336-BD5A6914FA43}"/>
          </ac:cxnSpMkLst>
        </pc:cxnChg>
        <pc:cxnChg chg="add mod">
          <ac:chgData name="Poole, Linda" userId="S::linda.poole@untsystem.edu::a48b09a9-4b56-4b9f-a537-f5205b04be6b" providerId="AD" clId="Web-{D5368D2E-6171-480C-8D3E-433A241B7E8A}" dt="2023-04-04T19:35:31.707" v="267" actId="14100"/>
          <ac:cxnSpMkLst>
            <pc:docMk/>
            <pc:sldMk cId="3158553932" sldId="350"/>
            <ac:cxnSpMk id="8" creationId="{0B0C161C-4BE5-3EEF-C799-E82048A9BB2D}"/>
          </ac:cxnSpMkLst>
        </pc:cxnChg>
      </pc:sldChg>
      <pc:sldChg chg="addSp modSp">
        <pc:chgData name="Poole, Linda" userId="S::linda.poole@untsystem.edu::a48b09a9-4b56-4b9f-a537-f5205b04be6b" providerId="AD" clId="Web-{D5368D2E-6171-480C-8D3E-433A241B7E8A}" dt="2023-04-04T19:39:12.635" v="296" actId="1076"/>
        <pc:sldMkLst>
          <pc:docMk/>
          <pc:sldMk cId="364456459" sldId="351"/>
        </pc:sldMkLst>
        <pc:spChg chg="mod">
          <ac:chgData name="Poole, Linda" userId="S::linda.poole@untsystem.edu::a48b09a9-4b56-4b9f-a537-f5205b04be6b" providerId="AD" clId="Web-{D5368D2E-6171-480C-8D3E-433A241B7E8A}" dt="2023-04-04T19:36:15.114" v="273" actId="14100"/>
          <ac:spMkLst>
            <pc:docMk/>
            <pc:sldMk cId="364456459" sldId="351"/>
            <ac:spMk id="3" creationId="{E0D8A791-8947-5EB6-FF44-14825CA8B73E}"/>
          </ac:spMkLst>
        </pc:spChg>
        <pc:picChg chg="mod">
          <ac:chgData name="Poole, Linda" userId="S::linda.poole@untsystem.edu::a48b09a9-4b56-4b9f-a537-f5205b04be6b" providerId="AD" clId="Web-{D5368D2E-6171-480C-8D3E-433A241B7E8A}" dt="2023-04-04T19:39:00.931" v="294" actId="1076"/>
          <ac:picMkLst>
            <pc:docMk/>
            <pc:sldMk cId="364456459" sldId="351"/>
            <ac:picMk id="8" creationId="{B7B8BEB7-100D-AA33-BF41-8EC5358C1EA3}"/>
          </ac:picMkLst>
        </pc:picChg>
        <pc:cxnChg chg="add mod">
          <ac:chgData name="Poole, Linda" userId="S::linda.poole@untsystem.edu::a48b09a9-4b56-4b9f-a537-f5205b04be6b" providerId="AD" clId="Web-{D5368D2E-6171-480C-8D3E-433A241B7E8A}" dt="2023-04-04T19:39:12.635" v="296" actId="1076"/>
          <ac:cxnSpMkLst>
            <pc:docMk/>
            <pc:sldMk cId="364456459" sldId="351"/>
            <ac:cxnSpMk id="4" creationId="{B2F2A340-F33C-8566-8D1A-ADE60A19C4F8}"/>
          </ac:cxnSpMkLst>
        </pc:cxnChg>
        <pc:cxnChg chg="add mod">
          <ac:chgData name="Poole, Linda" userId="S::linda.poole@untsystem.edu::a48b09a9-4b56-4b9f-a537-f5205b04be6b" providerId="AD" clId="Web-{D5368D2E-6171-480C-8D3E-433A241B7E8A}" dt="2023-04-04T19:38:49.603" v="292" actId="1076"/>
          <ac:cxnSpMkLst>
            <pc:docMk/>
            <pc:sldMk cId="364456459" sldId="351"/>
            <ac:cxnSpMk id="9" creationId="{EE7A79E6-CB50-C46A-07A7-FEDB080B34DE}"/>
          </ac:cxnSpMkLst>
        </pc:cxnChg>
      </pc:sldChg>
      <pc:sldChg chg="addSp modSp">
        <pc:chgData name="Poole, Linda" userId="S::linda.poole@untsystem.edu::a48b09a9-4b56-4b9f-a537-f5205b04be6b" providerId="AD" clId="Web-{D5368D2E-6171-480C-8D3E-433A241B7E8A}" dt="2023-04-04T19:44:57.770" v="331" actId="14100"/>
        <pc:sldMkLst>
          <pc:docMk/>
          <pc:sldMk cId="231629689" sldId="353"/>
        </pc:sldMkLst>
        <pc:spChg chg="mod">
          <ac:chgData name="Poole, Linda" userId="S::linda.poole@untsystem.edu::a48b09a9-4b56-4b9f-a537-f5205b04be6b" providerId="AD" clId="Web-{D5368D2E-6171-480C-8D3E-433A241B7E8A}" dt="2023-04-04T19:44:00.424" v="324" actId="14100"/>
          <ac:spMkLst>
            <pc:docMk/>
            <pc:sldMk cId="231629689" sldId="353"/>
            <ac:spMk id="3" creationId="{E0D8A791-8947-5EB6-FF44-14825CA8B73E}"/>
          </ac:spMkLst>
        </pc:spChg>
        <pc:picChg chg="mod">
          <ac:chgData name="Poole, Linda" userId="S::linda.poole@untsystem.edu::a48b09a9-4b56-4b9f-a537-f5205b04be6b" providerId="AD" clId="Web-{D5368D2E-6171-480C-8D3E-433A241B7E8A}" dt="2023-04-04T19:43:42.783" v="321" actId="1076"/>
          <ac:picMkLst>
            <pc:docMk/>
            <pc:sldMk cId="231629689" sldId="353"/>
            <ac:picMk id="4" creationId="{90809227-5CCF-CA4B-B51F-1B1F32ED5774}"/>
          </ac:picMkLst>
        </pc:picChg>
        <pc:cxnChg chg="add mod">
          <ac:chgData name="Poole, Linda" userId="S::linda.poole@untsystem.edu::a48b09a9-4b56-4b9f-a537-f5205b04be6b" providerId="AD" clId="Web-{D5368D2E-6171-480C-8D3E-433A241B7E8A}" dt="2023-04-04T19:44:57.770" v="331" actId="14100"/>
          <ac:cxnSpMkLst>
            <pc:docMk/>
            <pc:sldMk cId="231629689" sldId="353"/>
            <ac:cxnSpMk id="8" creationId="{1902F0FD-4A25-954B-D9CA-2D7569A76607}"/>
          </ac:cxnSpMkLst>
        </pc:cxnChg>
      </pc:sldChg>
      <pc:sldChg chg="modSp">
        <pc:chgData name="Poole, Linda" userId="S::linda.poole@untsystem.edu::a48b09a9-4b56-4b9f-a537-f5205b04be6b" providerId="AD" clId="Web-{D5368D2E-6171-480C-8D3E-433A241B7E8A}" dt="2023-04-04T19:40:32.965" v="305" actId="20577"/>
        <pc:sldMkLst>
          <pc:docMk/>
          <pc:sldMk cId="811092392" sldId="357"/>
        </pc:sldMkLst>
        <pc:spChg chg="mod">
          <ac:chgData name="Poole, Linda" userId="S::linda.poole@untsystem.edu::a48b09a9-4b56-4b9f-a537-f5205b04be6b" providerId="AD" clId="Web-{D5368D2E-6171-480C-8D3E-433A241B7E8A}" dt="2023-04-04T19:40:32.965" v="305" actId="20577"/>
          <ac:spMkLst>
            <pc:docMk/>
            <pc:sldMk cId="811092392" sldId="357"/>
            <ac:spMk id="3" creationId="{E0D8A791-8947-5EB6-FF44-14825CA8B73E}"/>
          </ac:spMkLst>
        </pc:spChg>
      </pc:sldChg>
    </pc:docChg>
  </pc:docChgLst>
  <pc:docChgLst>
    <pc:chgData name="Poole, Linda" userId="a48b09a9-4b56-4b9f-a537-f5205b04be6b" providerId="ADAL" clId="{B069EBED-A2EB-41D5-B411-00A5C6B72730}"/>
    <pc:docChg chg="undo custSel addSld delSld modSld">
      <pc:chgData name="Poole, Linda" userId="a48b09a9-4b56-4b9f-a537-f5205b04be6b" providerId="ADAL" clId="{B069EBED-A2EB-41D5-B411-00A5C6B72730}" dt="2023-03-22T13:08:49.254" v="1422" actId="1076"/>
      <pc:docMkLst>
        <pc:docMk/>
      </pc:docMkLst>
      <pc:sldChg chg="addSp delSp modSp mod">
        <pc:chgData name="Poole, Linda" userId="a48b09a9-4b56-4b9f-a537-f5205b04be6b" providerId="ADAL" clId="{B069EBED-A2EB-41D5-B411-00A5C6B72730}" dt="2023-03-21T14:52:33.049" v="153" actId="20577"/>
        <pc:sldMkLst>
          <pc:docMk/>
          <pc:sldMk cId="3815717081" sldId="321"/>
        </pc:sldMkLst>
        <pc:spChg chg="mod">
          <ac:chgData name="Poole, Linda" userId="a48b09a9-4b56-4b9f-a537-f5205b04be6b" providerId="ADAL" clId="{B069EBED-A2EB-41D5-B411-00A5C6B72730}" dt="2023-03-21T14:52:33.049" v="153" actId="20577"/>
          <ac:spMkLst>
            <pc:docMk/>
            <pc:sldMk cId="3815717081" sldId="321"/>
            <ac:spMk id="2" creationId="{433B946B-4278-4C62-BEC6-4EFEEDFE0990}"/>
          </ac:spMkLst>
        </pc:spChg>
        <pc:picChg chg="del">
          <ac:chgData name="Poole, Linda" userId="a48b09a9-4b56-4b9f-a537-f5205b04be6b" providerId="ADAL" clId="{B069EBED-A2EB-41D5-B411-00A5C6B72730}" dt="2023-03-21T14:43:17.773" v="0" actId="478"/>
          <ac:picMkLst>
            <pc:docMk/>
            <pc:sldMk cId="3815717081" sldId="321"/>
            <ac:picMk id="4" creationId="{0352B18D-889B-48D8-A2A5-2CE2710094DB}"/>
          </ac:picMkLst>
        </pc:picChg>
        <pc:picChg chg="add mod">
          <ac:chgData name="Poole, Linda" userId="a48b09a9-4b56-4b9f-a537-f5205b04be6b" providerId="ADAL" clId="{B069EBED-A2EB-41D5-B411-00A5C6B72730}" dt="2023-03-21T14:50:00.915" v="128" actId="14100"/>
          <ac:picMkLst>
            <pc:docMk/>
            <pc:sldMk cId="3815717081" sldId="321"/>
            <ac:picMk id="6" creationId="{8AC15184-DA43-F945-FE8B-FA642BE177CD}"/>
          </ac:picMkLst>
        </pc:picChg>
      </pc:sldChg>
      <pc:sldChg chg="delSp del mod">
        <pc:chgData name="Poole, Linda" userId="a48b09a9-4b56-4b9f-a537-f5205b04be6b" providerId="ADAL" clId="{B069EBED-A2EB-41D5-B411-00A5C6B72730}" dt="2023-03-22T13:00:57.841" v="1258" actId="2696"/>
        <pc:sldMkLst>
          <pc:docMk/>
          <pc:sldMk cId="1877029935" sldId="331"/>
        </pc:sldMkLst>
        <pc:picChg chg="del">
          <ac:chgData name="Poole, Linda" userId="a48b09a9-4b56-4b9f-a537-f5205b04be6b" providerId="ADAL" clId="{B069EBED-A2EB-41D5-B411-00A5C6B72730}" dt="2023-03-21T21:24:54.846" v="886" actId="478"/>
          <ac:picMkLst>
            <pc:docMk/>
            <pc:sldMk cId="1877029935" sldId="331"/>
            <ac:picMk id="8" creationId="{DA1BB6AD-4B9C-4795-A24E-5988105E001E}"/>
          </ac:picMkLst>
        </pc:picChg>
      </pc:sldChg>
      <pc:sldChg chg="del">
        <pc:chgData name="Poole, Linda" userId="a48b09a9-4b56-4b9f-a537-f5205b04be6b" providerId="ADAL" clId="{B069EBED-A2EB-41D5-B411-00A5C6B72730}" dt="2023-03-22T13:03:12.698" v="1392" actId="2696"/>
        <pc:sldMkLst>
          <pc:docMk/>
          <pc:sldMk cId="3450303865" sldId="341"/>
        </pc:sldMkLst>
      </pc:sldChg>
      <pc:sldChg chg="delSp modSp mod">
        <pc:chgData name="Poole, Linda" userId="a48b09a9-4b56-4b9f-a537-f5205b04be6b" providerId="ADAL" clId="{B069EBED-A2EB-41D5-B411-00A5C6B72730}" dt="2023-03-22T13:05:00.325" v="1406"/>
        <pc:sldMkLst>
          <pc:docMk/>
          <pc:sldMk cId="1824947831" sldId="342"/>
        </pc:sldMkLst>
        <pc:spChg chg="mod">
          <ac:chgData name="Poole, Linda" userId="a48b09a9-4b56-4b9f-a537-f5205b04be6b" providerId="ADAL" clId="{B069EBED-A2EB-41D5-B411-00A5C6B72730}" dt="2023-03-22T13:05:00.325" v="1406"/>
          <ac:spMkLst>
            <pc:docMk/>
            <pc:sldMk cId="1824947831" sldId="342"/>
            <ac:spMk id="10" creationId="{1341A144-1E75-4BBA-BE7D-79C2939F2392}"/>
          </ac:spMkLst>
        </pc:spChg>
        <pc:picChg chg="del">
          <ac:chgData name="Poole, Linda" userId="a48b09a9-4b56-4b9f-a537-f5205b04be6b" providerId="ADAL" clId="{B069EBED-A2EB-41D5-B411-00A5C6B72730}" dt="2023-03-22T13:03:49.642" v="1395" actId="478"/>
          <ac:picMkLst>
            <pc:docMk/>
            <pc:sldMk cId="1824947831" sldId="342"/>
            <ac:picMk id="4" creationId="{A2027F09-BE49-409E-B2C1-92C656133A26}"/>
          </ac:picMkLst>
        </pc:picChg>
        <pc:picChg chg="del">
          <ac:chgData name="Poole, Linda" userId="a48b09a9-4b56-4b9f-a537-f5205b04be6b" providerId="ADAL" clId="{B069EBED-A2EB-41D5-B411-00A5C6B72730}" dt="2023-03-22T13:03:28.811" v="1393" actId="478"/>
          <ac:picMkLst>
            <pc:docMk/>
            <pc:sldMk cId="1824947831" sldId="342"/>
            <ac:picMk id="8" creationId="{DA1BB6AD-4B9C-4795-A24E-5988105E001E}"/>
          </ac:picMkLst>
        </pc:picChg>
      </pc:sldChg>
      <pc:sldChg chg="del">
        <pc:chgData name="Poole, Linda" userId="a48b09a9-4b56-4b9f-a537-f5205b04be6b" providerId="ADAL" clId="{B069EBED-A2EB-41D5-B411-00A5C6B72730}" dt="2023-03-22T13:04:13.379" v="1396" actId="2696"/>
        <pc:sldMkLst>
          <pc:docMk/>
          <pc:sldMk cId="946299626" sldId="343"/>
        </pc:sldMkLst>
      </pc:sldChg>
      <pc:sldChg chg="delSp modSp del mod">
        <pc:chgData name="Poole, Linda" userId="a48b09a9-4b56-4b9f-a537-f5205b04be6b" providerId="ADAL" clId="{B069EBED-A2EB-41D5-B411-00A5C6B72730}" dt="2023-03-22T13:05:03.723" v="1407" actId="47"/>
        <pc:sldMkLst>
          <pc:docMk/>
          <pc:sldMk cId="472558233" sldId="344"/>
        </pc:sldMkLst>
        <pc:spChg chg="mod">
          <ac:chgData name="Poole, Linda" userId="a48b09a9-4b56-4b9f-a537-f5205b04be6b" providerId="ADAL" clId="{B069EBED-A2EB-41D5-B411-00A5C6B72730}" dt="2023-03-22T13:04:53.774" v="1402" actId="21"/>
          <ac:spMkLst>
            <pc:docMk/>
            <pc:sldMk cId="472558233" sldId="344"/>
            <ac:spMk id="10" creationId="{1341A144-1E75-4BBA-BE7D-79C2939F2392}"/>
          </ac:spMkLst>
        </pc:spChg>
        <pc:picChg chg="del">
          <ac:chgData name="Poole, Linda" userId="a48b09a9-4b56-4b9f-a537-f5205b04be6b" providerId="ADAL" clId="{B069EBED-A2EB-41D5-B411-00A5C6B72730}" dt="2023-03-22T13:04:47.083" v="1401" actId="478"/>
          <ac:picMkLst>
            <pc:docMk/>
            <pc:sldMk cId="472558233" sldId="344"/>
            <ac:picMk id="6" creationId="{8B6DCB49-F527-4CD6-B64C-2E11E96182A3}"/>
          </ac:picMkLst>
        </pc:picChg>
        <pc:picChg chg="del">
          <ac:chgData name="Poole, Linda" userId="a48b09a9-4b56-4b9f-a537-f5205b04be6b" providerId="ADAL" clId="{B069EBED-A2EB-41D5-B411-00A5C6B72730}" dt="2023-03-22T13:04:29.556" v="1397" actId="478"/>
          <ac:picMkLst>
            <pc:docMk/>
            <pc:sldMk cId="472558233" sldId="344"/>
            <ac:picMk id="8" creationId="{DA1BB6AD-4B9C-4795-A24E-5988105E001E}"/>
          </ac:picMkLst>
        </pc:picChg>
        <pc:picChg chg="del">
          <ac:chgData name="Poole, Linda" userId="a48b09a9-4b56-4b9f-a537-f5205b04be6b" providerId="ADAL" clId="{B069EBED-A2EB-41D5-B411-00A5C6B72730}" dt="2023-03-22T13:04:43.531" v="1400" actId="478"/>
          <ac:picMkLst>
            <pc:docMk/>
            <pc:sldMk cId="472558233" sldId="344"/>
            <ac:picMk id="9" creationId="{0AAEBDDD-3275-4698-A752-0ED37A2D06B8}"/>
          </ac:picMkLst>
        </pc:picChg>
      </pc:sldChg>
      <pc:sldChg chg="modSp add mod">
        <pc:chgData name="Poole, Linda" userId="a48b09a9-4b56-4b9f-a537-f5205b04be6b" providerId="ADAL" clId="{B069EBED-A2EB-41D5-B411-00A5C6B72730}" dt="2023-03-21T21:14:14.112" v="460"/>
        <pc:sldMkLst>
          <pc:docMk/>
          <pc:sldMk cId="3214242371" sldId="345"/>
        </pc:sldMkLst>
        <pc:spChg chg="mod">
          <ac:chgData name="Poole, Linda" userId="a48b09a9-4b56-4b9f-a537-f5205b04be6b" providerId="ADAL" clId="{B069EBED-A2EB-41D5-B411-00A5C6B72730}" dt="2023-03-21T21:14:14.112" v="460"/>
          <ac:spMkLst>
            <pc:docMk/>
            <pc:sldMk cId="3214242371" sldId="345"/>
            <ac:spMk id="2" creationId="{433B946B-4278-4C62-BEC6-4EFEEDFE0990}"/>
          </ac:spMkLst>
        </pc:spChg>
      </pc:sldChg>
      <pc:sldChg chg="addSp delSp modSp add mod">
        <pc:chgData name="Poole, Linda" userId="a48b09a9-4b56-4b9f-a537-f5205b04be6b" providerId="ADAL" clId="{B069EBED-A2EB-41D5-B411-00A5C6B72730}" dt="2023-03-21T21:21:49.110" v="835" actId="2711"/>
        <pc:sldMkLst>
          <pc:docMk/>
          <pc:sldMk cId="1511692378" sldId="346"/>
        </pc:sldMkLst>
        <pc:spChg chg="mod">
          <ac:chgData name="Poole, Linda" userId="a48b09a9-4b56-4b9f-a537-f5205b04be6b" providerId="ADAL" clId="{B069EBED-A2EB-41D5-B411-00A5C6B72730}" dt="2023-03-21T21:11:19.219" v="312" actId="12"/>
          <ac:spMkLst>
            <pc:docMk/>
            <pc:sldMk cId="1511692378" sldId="346"/>
            <ac:spMk id="2" creationId="{433B946B-4278-4C62-BEC6-4EFEEDFE0990}"/>
          </ac:spMkLst>
        </pc:spChg>
        <pc:spChg chg="add del mod">
          <ac:chgData name="Poole, Linda" userId="a48b09a9-4b56-4b9f-a537-f5205b04be6b" providerId="ADAL" clId="{B069EBED-A2EB-41D5-B411-00A5C6B72730}" dt="2023-03-21T21:13:38.670" v="449"/>
          <ac:spMkLst>
            <pc:docMk/>
            <pc:sldMk cId="1511692378" sldId="346"/>
            <ac:spMk id="3" creationId="{CE557AF9-2597-5556-EA54-1E653887794B}"/>
          </ac:spMkLst>
        </pc:spChg>
        <pc:spChg chg="add del mod">
          <ac:chgData name="Poole, Linda" userId="a48b09a9-4b56-4b9f-a537-f5205b04be6b" providerId="ADAL" clId="{B069EBED-A2EB-41D5-B411-00A5C6B72730}" dt="2023-03-21T21:13:38.671" v="451"/>
          <ac:spMkLst>
            <pc:docMk/>
            <pc:sldMk cId="1511692378" sldId="346"/>
            <ac:spMk id="4" creationId="{5EDEB5DD-2D51-A021-13C9-634A48E24048}"/>
          </ac:spMkLst>
        </pc:spChg>
        <pc:spChg chg="add mod">
          <ac:chgData name="Poole, Linda" userId="a48b09a9-4b56-4b9f-a537-f5205b04be6b" providerId="ADAL" clId="{B069EBED-A2EB-41D5-B411-00A5C6B72730}" dt="2023-03-21T21:21:49.110" v="835" actId="2711"/>
          <ac:spMkLst>
            <pc:docMk/>
            <pc:sldMk cId="1511692378" sldId="346"/>
            <ac:spMk id="7" creationId="{4A604793-0A3E-AA80-865F-44CC83D595EA}"/>
          </ac:spMkLst>
        </pc:spChg>
      </pc:sldChg>
      <pc:sldChg chg="addSp delSp modSp add mod">
        <pc:chgData name="Poole, Linda" userId="a48b09a9-4b56-4b9f-a537-f5205b04be6b" providerId="ADAL" clId="{B069EBED-A2EB-41D5-B411-00A5C6B72730}" dt="2023-03-22T13:02:23.243" v="1391" actId="20577"/>
        <pc:sldMkLst>
          <pc:docMk/>
          <pc:sldMk cId="3907330388" sldId="347"/>
        </pc:sldMkLst>
        <pc:spChg chg="mod">
          <ac:chgData name="Poole, Linda" userId="a48b09a9-4b56-4b9f-a537-f5205b04be6b" providerId="ADAL" clId="{B069EBED-A2EB-41D5-B411-00A5C6B72730}" dt="2023-03-21T21:29:25.675" v="1048" actId="14100"/>
          <ac:spMkLst>
            <pc:docMk/>
            <pc:sldMk cId="3907330388" sldId="347"/>
            <ac:spMk id="2" creationId="{433B946B-4278-4C62-BEC6-4EFEEDFE0990}"/>
          </ac:spMkLst>
        </pc:spChg>
        <pc:spChg chg="mod">
          <ac:chgData name="Poole, Linda" userId="a48b09a9-4b56-4b9f-a537-f5205b04be6b" providerId="ADAL" clId="{B069EBED-A2EB-41D5-B411-00A5C6B72730}" dt="2023-03-21T21:27:26.698" v="986" actId="1036"/>
          <ac:spMkLst>
            <pc:docMk/>
            <pc:sldMk cId="3907330388" sldId="347"/>
            <ac:spMk id="7" creationId="{4A604793-0A3E-AA80-865F-44CC83D595EA}"/>
          </ac:spMkLst>
        </pc:spChg>
        <pc:spChg chg="add mod">
          <ac:chgData name="Poole, Linda" userId="a48b09a9-4b56-4b9f-a537-f5205b04be6b" providerId="ADAL" clId="{B069EBED-A2EB-41D5-B411-00A5C6B72730}" dt="2023-03-22T13:02:23.243" v="1391" actId="20577"/>
          <ac:spMkLst>
            <pc:docMk/>
            <pc:sldMk cId="3907330388" sldId="347"/>
            <ac:spMk id="14" creationId="{C6987281-99DA-989C-39BB-E5D9BCBEDA7A}"/>
          </ac:spMkLst>
        </pc:spChg>
        <pc:picChg chg="add del mod">
          <ac:chgData name="Poole, Linda" userId="a48b09a9-4b56-4b9f-a537-f5205b04be6b" providerId="ADAL" clId="{B069EBED-A2EB-41D5-B411-00A5C6B72730}" dt="2023-03-21T21:32:29.059" v="1062" actId="478"/>
          <ac:picMkLst>
            <pc:docMk/>
            <pc:sldMk cId="3907330388" sldId="347"/>
            <ac:picMk id="4" creationId="{852E6F68-8524-5E7F-2F60-76537F552A98}"/>
          </ac:picMkLst>
        </pc:picChg>
        <pc:picChg chg="add mod ord">
          <ac:chgData name="Poole, Linda" userId="a48b09a9-4b56-4b9f-a537-f5205b04be6b" providerId="ADAL" clId="{B069EBED-A2EB-41D5-B411-00A5C6B72730}" dt="2023-03-21T21:44:37.467" v="1184" actId="1076"/>
          <ac:picMkLst>
            <pc:docMk/>
            <pc:sldMk cId="3907330388" sldId="347"/>
            <ac:picMk id="9" creationId="{33C4C5D4-EE11-2C47-DFD8-A6969863E19A}"/>
          </ac:picMkLst>
        </pc:picChg>
        <pc:picChg chg="add del mod">
          <ac:chgData name="Poole, Linda" userId="a48b09a9-4b56-4b9f-a537-f5205b04be6b" providerId="ADAL" clId="{B069EBED-A2EB-41D5-B411-00A5C6B72730}" dt="2023-03-21T21:32:15.989" v="1061" actId="478"/>
          <ac:picMkLst>
            <pc:docMk/>
            <pc:sldMk cId="3907330388" sldId="347"/>
            <ac:picMk id="11" creationId="{DA5AAE80-A5B0-AD1B-7123-E4F847DDC6F3}"/>
          </ac:picMkLst>
        </pc:picChg>
        <pc:picChg chg="add mod">
          <ac:chgData name="Poole, Linda" userId="a48b09a9-4b56-4b9f-a537-f5205b04be6b" providerId="ADAL" clId="{B069EBED-A2EB-41D5-B411-00A5C6B72730}" dt="2023-03-21T21:32:55.942" v="1065" actId="1076"/>
          <ac:picMkLst>
            <pc:docMk/>
            <pc:sldMk cId="3907330388" sldId="347"/>
            <ac:picMk id="13" creationId="{311C7DC4-D8FD-AF75-F0B1-DE9B8B63813B}"/>
          </ac:picMkLst>
        </pc:picChg>
      </pc:sldChg>
      <pc:sldChg chg="addSp delSp modSp add mod">
        <pc:chgData name="Poole, Linda" userId="a48b09a9-4b56-4b9f-a537-f5205b04be6b" providerId="ADAL" clId="{B069EBED-A2EB-41D5-B411-00A5C6B72730}" dt="2023-03-21T21:38:15.769" v="1176" actId="1076"/>
        <pc:sldMkLst>
          <pc:docMk/>
          <pc:sldMk cId="2058041657" sldId="348"/>
        </pc:sldMkLst>
        <pc:spChg chg="mod">
          <ac:chgData name="Poole, Linda" userId="a48b09a9-4b56-4b9f-a537-f5205b04be6b" providerId="ADAL" clId="{B069EBED-A2EB-41D5-B411-00A5C6B72730}" dt="2023-03-21T21:36:38.890" v="1173" actId="20577"/>
          <ac:spMkLst>
            <pc:docMk/>
            <pc:sldMk cId="2058041657" sldId="348"/>
            <ac:spMk id="2" creationId="{433B946B-4278-4C62-BEC6-4EFEEDFE0990}"/>
          </ac:spMkLst>
        </pc:spChg>
        <pc:picChg chg="add del mod">
          <ac:chgData name="Poole, Linda" userId="a48b09a9-4b56-4b9f-a537-f5205b04be6b" providerId="ADAL" clId="{B069EBED-A2EB-41D5-B411-00A5C6B72730}" dt="2023-03-21T21:35:23.538" v="1106" actId="478"/>
          <ac:picMkLst>
            <pc:docMk/>
            <pc:sldMk cId="2058041657" sldId="348"/>
            <ac:picMk id="4" creationId="{62DCE422-F790-8580-B780-5BF1F15C2152}"/>
          </ac:picMkLst>
        </pc:picChg>
        <pc:picChg chg="del">
          <ac:chgData name="Poole, Linda" userId="a48b09a9-4b56-4b9f-a537-f5205b04be6b" providerId="ADAL" clId="{B069EBED-A2EB-41D5-B411-00A5C6B72730}" dt="2023-03-21T21:34:07.530" v="1071" actId="478"/>
          <ac:picMkLst>
            <pc:docMk/>
            <pc:sldMk cId="2058041657" sldId="348"/>
            <ac:picMk id="9" creationId="{33C4C5D4-EE11-2C47-DFD8-A6969863E19A}"/>
          </ac:picMkLst>
        </pc:picChg>
        <pc:picChg chg="add del mod">
          <ac:chgData name="Poole, Linda" userId="a48b09a9-4b56-4b9f-a537-f5205b04be6b" providerId="ADAL" clId="{B069EBED-A2EB-41D5-B411-00A5C6B72730}" dt="2023-03-21T21:37:27.795" v="1174" actId="478"/>
          <ac:picMkLst>
            <pc:docMk/>
            <pc:sldMk cId="2058041657" sldId="348"/>
            <ac:picMk id="10" creationId="{C570450F-91F2-A8C5-5440-4C1D282B8654}"/>
          </ac:picMkLst>
        </pc:picChg>
        <pc:picChg chg="add mod">
          <ac:chgData name="Poole, Linda" userId="a48b09a9-4b56-4b9f-a537-f5205b04be6b" providerId="ADAL" clId="{B069EBED-A2EB-41D5-B411-00A5C6B72730}" dt="2023-03-21T21:38:15.769" v="1176" actId="1076"/>
          <ac:picMkLst>
            <pc:docMk/>
            <pc:sldMk cId="2058041657" sldId="348"/>
            <ac:picMk id="12" creationId="{DFA14CC0-61EE-83A4-7252-8D9F2682BC17}"/>
          </ac:picMkLst>
        </pc:picChg>
        <pc:picChg chg="del">
          <ac:chgData name="Poole, Linda" userId="a48b09a9-4b56-4b9f-a537-f5205b04be6b" providerId="ADAL" clId="{B069EBED-A2EB-41D5-B411-00A5C6B72730}" dt="2023-03-21T21:34:03.722" v="1070" actId="478"/>
          <ac:picMkLst>
            <pc:docMk/>
            <pc:sldMk cId="2058041657" sldId="348"/>
            <ac:picMk id="13" creationId="{311C7DC4-D8FD-AF75-F0B1-DE9B8B63813B}"/>
          </ac:picMkLst>
        </pc:picChg>
      </pc:sldChg>
      <pc:sldChg chg="addSp delSp modSp add mod">
        <pc:chgData name="Poole, Linda" userId="a48b09a9-4b56-4b9f-a537-f5205b04be6b" providerId="ADAL" clId="{B069EBED-A2EB-41D5-B411-00A5C6B72730}" dt="2023-03-22T13:08:00.751" v="1417" actId="1076"/>
        <pc:sldMkLst>
          <pc:docMk/>
          <pc:sldMk cId="3049703800" sldId="349"/>
        </pc:sldMkLst>
        <pc:spChg chg="mod">
          <ac:chgData name="Poole, Linda" userId="a48b09a9-4b56-4b9f-a537-f5205b04be6b" providerId="ADAL" clId="{B069EBED-A2EB-41D5-B411-00A5C6B72730}" dt="2023-03-22T13:07:02.318" v="1411" actId="1076"/>
          <ac:spMkLst>
            <pc:docMk/>
            <pc:sldMk cId="3049703800" sldId="349"/>
            <ac:spMk id="2" creationId="{433B946B-4278-4C62-BEC6-4EFEEDFE0990}"/>
          </ac:spMkLst>
        </pc:spChg>
        <pc:picChg chg="add mod">
          <ac:chgData name="Poole, Linda" userId="a48b09a9-4b56-4b9f-a537-f5205b04be6b" providerId="ADAL" clId="{B069EBED-A2EB-41D5-B411-00A5C6B72730}" dt="2023-03-22T13:07:13.517" v="1414" actId="1076"/>
          <ac:picMkLst>
            <pc:docMk/>
            <pc:sldMk cId="3049703800" sldId="349"/>
            <ac:picMk id="4" creationId="{41DCEFF8-7D98-CAC3-9C36-C33792D94205}"/>
          </ac:picMkLst>
        </pc:picChg>
        <pc:picChg chg="add mod">
          <ac:chgData name="Poole, Linda" userId="a48b09a9-4b56-4b9f-a537-f5205b04be6b" providerId="ADAL" clId="{B069EBED-A2EB-41D5-B411-00A5C6B72730}" dt="2023-03-22T13:08:00.751" v="1417" actId="1076"/>
          <ac:picMkLst>
            <pc:docMk/>
            <pc:sldMk cId="3049703800" sldId="349"/>
            <ac:picMk id="9" creationId="{579D7805-B057-B928-EA2A-23954C1CC6B8}"/>
          </ac:picMkLst>
        </pc:picChg>
        <pc:picChg chg="del">
          <ac:chgData name="Poole, Linda" userId="a48b09a9-4b56-4b9f-a537-f5205b04be6b" providerId="ADAL" clId="{B069EBED-A2EB-41D5-B411-00A5C6B72730}" dt="2023-03-22T13:05:18.147" v="1409" actId="478"/>
          <ac:picMkLst>
            <pc:docMk/>
            <pc:sldMk cId="3049703800" sldId="349"/>
            <ac:picMk id="12" creationId="{DFA14CC0-61EE-83A4-7252-8D9F2682BC17}"/>
          </ac:picMkLst>
        </pc:picChg>
      </pc:sldChg>
      <pc:sldChg chg="addSp delSp modSp add mod">
        <pc:chgData name="Poole, Linda" userId="a48b09a9-4b56-4b9f-a537-f5205b04be6b" providerId="ADAL" clId="{B069EBED-A2EB-41D5-B411-00A5C6B72730}" dt="2023-03-22T13:08:49.254" v="1422" actId="1076"/>
        <pc:sldMkLst>
          <pc:docMk/>
          <pc:sldMk cId="952625606" sldId="350"/>
        </pc:sldMkLst>
        <pc:picChg chg="del">
          <ac:chgData name="Poole, Linda" userId="a48b09a9-4b56-4b9f-a537-f5205b04be6b" providerId="ADAL" clId="{B069EBED-A2EB-41D5-B411-00A5C6B72730}" dt="2023-03-22T13:08:41.083" v="1419" actId="478"/>
          <ac:picMkLst>
            <pc:docMk/>
            <pc:sldMk cId="952625606" sldId="350"/>
            <ac:picMk id="4" creationId="{41DCEFF8-7D98-CAC3-9C36-C33792D94205}"/>
          </ac:picMkLst>
        </pc:picChg>
        <pc:picChg chg="add mod">
          <ac:chgData name="Poole, Linda" userId="a48b09a9-4b56-4b9f-a537-f5205b04be6b" providerId="ADAL" clId="{B069EBED-A2EB-41D5-B411-00A5C6B72730}" dt="2023-03-22T13:08:49.254" v="1422" actId="1076"/>
          <ac:picMkLst>
            <pc:docMk/>
            <pc:sldMk cId="952625606" sldId="350"/>
            <ac:picMk id="8" creationId="{A4B29199-D49B-ED72-6062-D261EEA2FCB4}"/>
          </ac:picMkLst>
        </pc:picChg>
      </pc:sldChg>
    </pc:docChg>
  </pc:docChgLst>
  <pc:docChgLst>
    <pc:chgData name="Poole, Linda" userId="a48b09a9-4b56-4b9f-a537-f5205b04be6b" providerId="ADAL" clId="{C860A278-E1C1-428F-8FF3-6C0A3BAC3201}"/>
    <pc:docChg chg="undo custSel addSld delSld modSld">
      <pc:chgData name="Poole, Linda" userId="a48b09a9-4b56-4b9f-a537-f5205b04be6b" providerId="ADAL" clId="{C860A278-E1C1-428F-8FF3-6C0A3BAC3201}" dt="2023-04-14T15:17:05.959" v="2621" actId="20577"/>
      <pc:docMkLst>
        <pc:docMk/>
      </pc:docMkLst>
      <pc:sldChg chg="modSp mod">
        <pc:chgData name="Poole, Linda" userId="a48b09a9-4b56-4b9f-a537-f5205b04be6b" providerId="ADAL" clId="{C860A278-E1C1-428F-8FF3-6C0A3BAC3201}" dt="2023-04-14T13:44:11.780" v="55" actId="20577"/>
        <pc:sldMkLst>
          <pc:docMk/>
          <pc:sldMk cId="1511692378" sldId="346"/>
        </pc:sldMkLst>
        <pc:spChg chg="mod">
          <ac:chgData name="Poole, Linda" userId="a48b09a9-4b56-4b9f-a537-f5205b04be6b" providerId="ADAL" clId="{C860A278-E1C1-428F-8FF3-6C0A3BAC3201}" dt="2023-04-14T13:44:11.780" v="55" actId="20577"/>
          <ac:spMkLst>
            <pc:docMk/>
            <pc:sldMk cId="1511692378" sldId="346"/>
            <ac:spMk id="7" creationId="{4A604793-0A3E-AA80-865F-44CC83D595EA}"/>
          </ac:spMkLst>
        </pc:spChg>
      </pc:sldChg>
      <pc:sldChg chg="addSp delSp modSp mod">
        <pc:chgData name="Poole, Linda" userId="a48b09a9-4b56-4b9f-a537-f5205b04be6b" providerId="ADAL" clId="{C860A278-E1C1-428F-8FF3-6C0A3BAC3201}" dt="2023-04-14T14:09:50.535" v="694" actId="20577"/>
        <pc:sldMkLst>
          <pc:docMk/>
          <pc:sldMk cId="4078786083" sldId="347"/>
        </pc:sldMkLst>
        <pc:spChg chg="mod">
          <ac:chgData name="Poole, Linda" userId="a48b09a9-4b56-4b9f-a537-f5205b04be6b" providerId="ADAL" clId="{C860A278-E1C1-428F-8FF3-6C0A3BAC3201}" dt="2023-04-14T13:40:24.676" v="4" actId="27636"/>
          <ac:spMkLst>
            <pc:docMk/>
            <pc:sldMk cId="4078786083" sldId="347"/>
            <ac:spMk id="2" creationId="{433B946B-4278-4C62-BEC6-4EFEEDFE0990}"/>
          </ac:spMkLst>
        </pc:spChg>
        <pc:spChg chg="del mod">
          <ac:chgData name="Poole, Linda" userId="a48b09a9-4b56-4b9f-a537-f5205b04be6b" providerId="ADAL" clId="{C860A278-E1C1-428F-8FF3-6C0A3BAC3201}" dt="2023-04-14T13:40:41.881" v="10" actId="478"/>
          <ac:spMkLst>
            <pc:docMk/>
            <pc:sldMk cId="4078786083" sldId="347"/>
            <ac:spMk id="3" creationId="{E0D8A791-8947-5EB6-FF44-14825CA8B73E}"/>
          </ac:spMkLst>
        </pc:spChg>
        <pc:spChg chg="add mod">
          <ac:chgData name="Poole, Linda" userId="a48b09a9-4b56-4b9f-a537-f5205b04be6b" providerId="ADAL" clId="{C860A278-E1C1-428F-8FF3-6C0A3BAC3201}" dt="2023-04-14T14:09:50.535" v="694" actId="20577"/>
          <ac:spMkLst>
            <pc:docMk/>
            <pc:sldMk cId="4078786083" sldId="347"/>
            <ac:spMk id="7" creationId="{BB4FA646-8E46-38CB-4340-AF6EEA569974}"/>
          </ac:spMkLst>
        </pc:spChg>
        <pc:picChg chg="del">
          <ac:chgData name="Poole, Linda" userId="a48b09a9-4b56-4b9f-a537-f5205b04be6b" providerId="ADAL" clId="{C860A278-E1C1-428F-8FF3-6C0A3BAC3201}" dt="2023-04-14T13:40:26.786" v="5" actId="478"/>
          <ac:picMkLst>
            <pc:docMk/>
            <pc:sldMk cId="4078786083" sldId="347"/>
            <ac:picMk id="4" creationId="{92313999-DF72-E102-88F3-C02BCF4136B9}"/>
          </ac:picMkLst>
        </pc:picChg>
        <pc:picChg chg="add del mod ord">
          <ac:chgData name="Poole, Linda" userId="a48b09a9-4b56-4b9f-a537-f5205b04be6b" providerId="ADAL" clId="{C860A278-E1C1-428F-8FF3-6C0A3BAC3201}" dt="2023-04-14T14:02:16.961" v="464" actId="478"/>
          <ac:picMkLst>
            <pc:docMk/>
            <pc:sldMk cId="4078786083" sldId="347"/>
            <ac:picMk id="11" creationId="{9D8A236B-26B1-0B15-1296-16F92BDCDE8E}"/>
          </ac:picMkLst>
        </pc:picChg>
        <pc:picChg chg="del">
          <ac:chgData name="Poole, Linda" userId="a48b09a9-4b56-4b9f-a537-f5205b04be6b" providerId="ADAL" clId="{C860A278-E1C1-428F-8FF3-6C0A3BAC3201}" dt="2023-04-14T13:40:44.394" v="11" actId="478"/>
          <ac:picMkLst>
            <pc:docMk/>
            <pc:sldMk cId="4078786083" sldId="347"/>
            <ac:picMk id="12" creationId="{874997A0-D299-5E3C-84E8-EBA931F057D3}"/>
          </ac:picMkLst>
        </pc:picChg>
        <pc:picChg chg="add del mod">
          <ac:chgData name="Poole, Linda" userId="a48b09a9-4b56-4b9f-a537-f5205b04be6b" providerId="ADAL" clId="{C860A278-E1C1-428F-8FF3-6C0A3BAC3201}" dt="2023-04-14T14:02:56.601" v="469" actId="478"/>
          <ac:picMkLst>
            <pc:docMk/>
            <pc:sldMk cId="4078786083" sldId="347"/>
            <ac:picMk id="17" creationId="{BBCDEE94-C3E0-1F61-F294-92B8E33D7506}"/>
          </ac:picMkLst>
        </pc:picChg>
        <pc:picChg chg="add del mod">
          <ac:chgData name="Poole, Linda" userId="a48b09a9-4b56-4b9f-a537-f5205b04be6b" providerId="ADAL" clId="{C860A278-E1C1-428F-8FF3-6C0A3BAC3201}" dt="2023-04-14T14:03:24.352" v="472" actId="478"/>
          <ac:picMkLst>
            <pc:docMk/>
            <pc:sldMk cId="4078786083" sldId="347"/>
            <ac:picMk id="19" creationId="{C1B81A1C-F164-DFFE-8A63-A281683D2C54}"/>
          </ac:picMkLst>
        </pc:picChg>
        <pc:picChg chg="add mod ord">
          <ac:chgData name="Poole, Linda" userId="a48b09a9-4b56-4b9f-a537-f5205b04be6b" providerId="ADAL" clId="{C860A278-E1C1-428F-8FF3-6C0A3BAC3201}" dt="2023-04-14T14:04:00.664" v="530" actId="1036"/>
          <ac:picMkLst>
            <pc:docMk/>
            <pc:sldMk cId="4078786083" sldId="347"/>
            <ac:picMk id="21" creationId="{720D38DB-2358-D901-BD44-14F08C15AB23}"/>
          </ac:picMkLst>
        </pc:picChg>
        <pc:cxnChg chg="mod">
          <ac:chgData name="Poole, Linda" userId="a48b09a9-4b56-4b9f-a537-f5205b04be6b" providerId="ADAL" clId="{C860A278-E1C1-428F-8FF3-6C0A3BAC3201}" dt="2023-04-14T13:58:09.615" v="463" actId="14100"/>
          <ac:cxnSpMkLst>
            <pc:docMk/>
            <pc:sldMk cId="4078786083" sldId="347"/>
            <ac:cxnSpMk id="8" creationId="{D12694AE-DC53-A544-5A10-4A20C52C4429}"/>
          </ac:cxnSpMkLst>
        </pc:cxnChg>
        <pc:cxnChg chg="del mod">
          <ac:chgData name="Poole, Linda" userId="a48b09a9-4b56-4b9f-a537-f5205b04be6b" providerId="ADAL" clId="{C860A278-E1C1-428F-8FF3-6C0A3BAC3201}" dt="2023-04-14T13:57:54.940" v="461" actId="478"/>
          <ac:cxnSpMkLst>
            <pc:docMk/>
            <pc:sldMk cId="4078786083" sldId="347"/>
            <ac:cxnSpMk id="9" creationId="{B6EC8DB4-3FC0-79F1-5072-1EC51BB1973D}"/>
          </ac:cxnSpMkLst>
        </pc:cxnChg>
        <pc:cxnChg chg="mod">
          <ac:chgData name="Poole, Linda" userId="a48b09a9-4b56-4b9f-a537-f5205b04be6b" providerId="ADAL" clId="{C860A278-E1C1-428F-8FF3-6C0A3BAC3201}" dt="2023-04-14T13:57:52.209" v="460" actId="1076"/>
          <ac:cxnSpMkLst>
            <pc:docMk/>
            <pc:sldMk cId="4078786083" sldId="347"/>
            <ac:cxnSpMk id="13" creationId="{4EA30095-0AC7-7A22-4C57-835BEE2711CF}"/>
          </ac:cxnSpMkLst>
        </pc:cxnChg>
        <pc:cxnChg chg="add mod">
          <ac:chgData name="Poole, Linda" userId="a48b09a9-4b56-4b9f-a537-f5205b04be6b" providerId="ADAL" clId="{C860A278-E1C1-428F-8FF3-6C0A3BAC3201}" dt="2023-04-14T14:04:17.823" v="534" actId="1076"/>
          <ac:cxnSpMkLst>
            <pc:docMk/>
            <pc:sldMk cId="4078786083" sldId="347"/>
            <ac:cxnSpMk id="22" creationId="{238EA642-CEFB-7BDB-AEEB-AEEA88C60FE9}"/>
          </ac:cxnSpMkLst>
        </pc:cxnChg>
      </pc:sldChg>
      <pc:sldChg chg="addSp delSp modSp add mod">
        <pc:chgData name="Poole, Linda" userId="a48b09a9-4b56-4b9f-a537-f5205b04be6b" providerId="ADAL" clId="{C860A278-E1C1-428F-8FF3-6C0A3BAC3201}" dt="2023-04-14T14:09:04.583" v="671" actId="20577"/>
        <pc:sldMkLst>
          <pc:docMk/>
          <pc:sldMk cId="3199117687" sldId="348"/>
        </pc:sldMkLst>
        <pc:spChg chg="mod">
          <ac:chgData name="Poole, Linda" userId="a48b09a9-4b56-4b9f-a537-f5205b04be6b" providerId="ADAL" clId="{C860A278-E1C1-428F-8FF3-6C0A3BAC3201}" dt="2023-04-14T14:09:04.583" v="671" actId="20577"/>
          <ac:spMkLst>
            <pc:docMk/>
            <pc:sldMk cId="3199117687" sldId="348"/>
            <ac:spMk id="7" creationId="{BB4FA646-8E46-38CB-4340-AF6EEA569974}"/>
          </ac:spMkLst>
        </pc:spChg>
        <pc:picChg chg="add mod ord">
          <ac:chgData name="Poole, Linda" userId="a48b09a9-4b56-4b9f-a537-f5205b04be6b" providerId="ADAL" clId="{C860A278-E1C1-428F-8FF3-6C0A3BAC3201}" dt="2023-04-14T14:08:21.674" v="649" actId="1076"/>
          <ac:picMkLst>
            <pc:docMk/>
            <pc:sldMk cId="3199117687" sldId="348"/>
            <ac:picMk id="4" creationId="{A6CFDDB8-3405-7D77-37C4-661EEB7C179C}"/>
          </ac:picMkLst>
        </pc:picChg>
        <pc:cxnChg chg="del">
          <ac:chgData name="Poole, Linda" userId="a48b09a9-4b56-4b9f-a537-f5205b04be6b" providerId="ADAL" clId="{C860A278-E1C1-428F-8FF3-6C0A3BAC3201}" dt="2023-04-14T14:08:45.942" v="654" actId="478"/>
          <ac:cxnSpMkLst>
            <pc:docMk/>
            <pc:sldMk cId="3199117687" sldId="348"/>
            <ac:cxnSpMk id="8" creationId="{D12694AE-DC53-A544-5A10-4A20C52C4429}"/>
          </ac:cxnSpMkLst>
        </pc:cxnChg>
        <pc:cxnChg chg="mod">
          <ac:chgData name="Poole, Linda" userId="a48b09a9-4b56-4b9f-a537-f5205b04be6b" providerId="ADAL" clId="{C860A278-E1C1-428F-8FF3-6C0A3BAC3201}" dt="2023-04-14T14:08:42.437" v="653" actId="1076"/>
          <ac:cxnSpMkLst>
            <pc:docMk/>
            <pc:sldMk cId="3199117687" sldId="348"/>
            <ac:cxnSpMk id="9" creationId="{B6EC8DB4-3FC0-79F1-5072-1EC51BB1973D}"/>
          </ac:cxnSpMkLst>
        </pc:cxnChg>
        <pc:cxnChg chg="mod">
          <ac:chgData name="Poole, Linda" userId="a48b09a9-4b56-4b9f-a537-f5205b04be6b" providerId="ADAL" clId="{C860A278-E1C1-428F-8FF3-6C0A3BAC3201}" dt="2023-04-14T14:08:27.373" v="650" actId="1076"/>
          <ac:cxnSpMkLst>
            <pc:docMk/>
            <pc:sldMk cId="3199117687" sldId="348"/>
            <ac:cxnSpMk id="13" creationId="{4EA30095-0AC7-7A22-4C57-835BEE2711CF}"/>
          </ac:cxnSpMkLst>
        </pc:cxnChg>
      </pc:sldChg>
      <pc:sldChg chg="addSp delSp modSp add mod">
        <pc:chgData name="Poole, Linda" userId="a48b09a9-4b56-4b9f-a537-f5205b04be6b" providerId="ADAL" clId="{C860A278-E1C1-428F-8FF3-6C0A3BAC3201}" dt="2023-04-14T14:19:45.155" v="1093" actId="1035"/>
        <pc:sldMkLst>
          <pc:docMk/>
          <pc:sldMk cId="4222455256" sldId="349"/>
        </pc:sldMkLst>
        <pc:spChg chg="mod">
          <ac:chgData name="Poole, Linda" userId="a48b09a9-4b56-4b9f-a537-f5205b04be6b" providerId="ADAL" clId="{C860A278-E1C1-428F-8FF3-6C0A3BAC3201}" dt="2023-04-14T14:19:45.155" v="1093" actId="1035"/>
          <ac:spMkLst>
            <pc:docMk/>
            <pc:sldMk cId="4222455256" sldId="349"/>
            <ac:spMk id="7" creationId="{BB4FA646-8E46-38CB-4340-AF6EEA569974}"/>
          </ac:spMkLst>
        </pc:spChg>
        <pc:picChg chg="add mod ord">
          <ac:chgData name="Poole, Linda" userId="a48b09a9-4b56-4b9f-a537-f5205b04be6b" providerId="ADAL" clId="{C860A278-E1C1-428F-8FF3-6C0A3BAC3201}" dt="2023-04-14T14:12:41.334" v="770" actId="1038"/>
          <ac:picMkLst>
            <pc:docMk/>
            <pc:sldMk cId="4222455256" sldId="349"/>
            <ac:picMk id="4" creationId="{DCE8B727-2055-E2AC-BD5C-4E2041EDE60C}"/>
          </ac:picMkLst>
        </pc:picChg>
        <pc:cxnChg chg="mod">
          <ac:chgData name="Poole, Linda" userId="a48b09a9-4b56-4b9f-a537-f5205b04be6b" providerId="ADAL" clId="{C860A278-E1C1-428F-8FF3-6C0A3BAC3201}" dt="2023-04-14T14:12:51.197" v="784" actId="1037"/>
          <ac:cxnSpMkLst>
            <pc:docMk/>
            <pc:sldMk cId="4222455256" sldId="349"/>
            <ac:cxnSpMk id="8" creationId="{D12694AE-DC53-A544-5A10-4A20C52C4429}"/>
          </ac:cxnSpMkLst>
        </pc:cxnChg>
        <pc:cxnChg chg="del">
          <ac:chgData name="Poole, Linda" userId="a48b09a9-4b56-4b9f-a537-f5205b04be6b" providerId="ADAL" clId="{C860A278-E1C1-428F-8FF3-6C0A3BAC3201}" dt="2023-04-14T14:13:36.332" v="805" actId="478"/>
          <ac:cxnSpMkLst>
            <pc:docMk/>
            <pc:sldMk cId="4222455256" sldId="349"/>
            <ac:cxnSpMk id="9" creationId="{B6EC8DB4-3FC0-79F1-5072-1EC51BB1973D}"/>
          </ac:cxnSpMkLst>
        </pc:cxnChg>
        <pc:cxnChg chg="mod">
          <ac:chgData name="Poole, Linda" userId="a48b09a9-4b56-4b9f-a537-f5205b04be6b" providerId="ADAL" clId="{C860A278-E1C1-428F-8FF3-6C0A3BAC3201}" dt="2023-04-14T14:13:18.058" v="803" actId="14100"/>
          <ac:cxnSpMkLst>
            <pc:docMk/>
            <pc:sldMk cId="4222455256" sldId="349"/>
            <ac:cxnSpMk id="13" creationId="{4EA30095-0AC7-7A22-4C57-835BEE2711CF}"/>
          </ac:cxnSpMkLst>
        </pc:cxnChg>
      </pc:sldChg>
      <pc:sldChg chg="del">
        <pc:chgData name="Poole, Linda" userId="a48b09a9-4b56-4b9f-a537-f5205b04be6b" providerId="ADAL" clId="{C860A278-E1C1-428F-8FF3-6C0A3BAC3201}" dt="2023-04-14T13:40:57.879" v="12" actId="2696"/>
        <pc:sldMkLst>
          <pc:docMk/>
          <pc:sldMk cId="3158553932" sldId="350"/>
        </pc:sldMkLst>
      </pc:sldChg>
      <pc:sldChg chg="addSp delSp modSp add mod">
        <pc:chgData name="Poole, Linda" userId="a48b09a9-4b56-4b9f-a537-f5205b04be6b" providerId="ADAL" clId="{C860A278-E1C1-428F-8FF3-6C0A3BAC3201}" dt="2023-04-14T14:23:03.908" v="1291" actId="478"/>
        <pc:sldMkLst>
          <pc:docMk/>
          <pc:sldMk cId="3358064913" sldId="350"/>
        </pc:sldMkLst>
        <pc:spChg chg="mod">
          <ac:chgData name="Poole, Linda" userId="a48b09a9-4b56-4b9f-a537-f5205b04be6b" providerId="ADAL" clId="{C860A278-E1C1-428F-8FF3-6C0A3BAC3201}" dt="2023-04-14T14:22:43.957" v="1288" actId="1037"/>
          <ac:spMkLst>
            <pc:docMk/>
            <pc:sldMk cId="3358064913" sldId="350"/>
            <ac:spMk id="7" creationId="{BB4FA646-8E46-38CB-4340-AF6EEA569974}"/>
          </ac:spMkLst>
        </pc:spChg>
        <pc:picChg chg="add mod ord">
          <ac:chgData name="Poole, Linda" userId="a48b09a9-4b56-4b9f-a537-f5205b04be6b" providerId="ADAL" clId="{C860A278-E1C1-428F-8FF3-6C0A3BAC3201}" dt="2023-04-14T14:22:34.250" v="1263" actId="1076"/>
          <ac:picMkLst>
            <pc:docMk/>
            <pc:sldMk cId="3358064913" sldId="350"/>
            <ac:picMk id="4" creationId="{3711A0AF-CF57-D8C8-030D-18D2E2A960B9}"/>
          </ac:picMkLst>
        </pc:picChg>
        <pc:cxnChg chg="mod">
          <ac:chgData name="Poole, Linda" userId="a48b09a9-4b56-4b9f-a537-f5205b04be6b" providerId="ADAL" clId="{C860A278-E1C1-428F-8FF3-6C0A3BAC3201}" dt="2023-04-14T14:22:57.250" v="1289" actId="1076"/>
          <ac:cxnSpMkLst>
            <pc:docMk/>
            <pc:sldMk cId="3358064913" sldId="350"/>
            <ac:cxnSpMk id="8" creationId="{D12694AE-DC53-A544-5A10-4A20C52C4429}"/>
          </ac:cxnSpMkLst>
        </pc:cxnChg>
        <pc:cxnChg chg="del">
          <ac:chgData name="Poole, Linda" userId="a48b09a9-4b56-4b9f-a537-f5205b04be6b" providerId="ADAL" clId="{C860A278-E1C1-428F-8FF3-6C0A3BAC3201}" dt="2023-04-14T14:23:00.516" v="1290" actId="478"/>
          <ac:cxnSpMkLst>
            <pc:docMk/>
            <pc:sldMk cId="3358064913" sldId="350"/>
            <ac:cxnSpMk id="9" creationId="{B6EC8DB4-3FC0-79F1-5072-1EC51BB1973D}"/>
          </ac:cxnSpMkLst>
        </pc:cxnChg>
        <pc:cxnChg chg="del">
          <ac:chgData name="Poole, Linda" userId="a48b09a9-4b56-4b9f-a537-f5205b04be6b" providerId="ADAL" clId="{C860A278-E1C1-428F-8FF3-6C0A3BAC3201}" dt="2023-04-14T14:23:03.908" v="1291" actId="478"/>
          <ac:cxnSpMkLst>
            <pc:docMk/>
            <pc:sldMk cId="3358064913" sldId="350"/>
            <ac:cxnSpMk id="13" creationId="{4EA30095-0AC7-7A22-4C57-835BEE2711CF}"/>
          </ac:cxnSpMkLst>
        </pc:cxnChg>
      </pc:sldChg>
      <pc:sldChg chg="del">
        <pc:chgData name="Poole, Linda" userId="a48b09a9-4b56-4b9f-a537-f5205b04be6b" providerId="ADAL" clId="{C860A278-E1C1-428F-8FF3-6C0A3BAC3201}" dt="2023-04-14T13:40:57.879" v="12" actId="2696"/>
        <pc:sldMkLst>
          <pc:docMk/>
          <pc:sldMk cId="364456459" sldId="351"/>
        </pc:sldMkLst>
      </pc:sldChg>
      <pc:sldChg chg="addSp delSp modSp add mod">
        <pc:chgData name="Poole, Linda" userId="a48b09a9-4b56-4b9f-a537-f5205b04be6b" providerId="ADAL" clId="{C860A278-E1C1-428F-8FF3-6C0A3BAC3201}" dt="2023-04-14T14:54:31.245" v="2401" actId="1038"/>
        <pc:sldMkLst>
          <pc:docMk/>
          <pc:sldMk cId="2453598082" sldId="351"/>
        </pc:sldMkLst>
        <pc:spChg chg="mod">
          <ac:chgData name="Poole, Linda" userId="a48b09a9-4b56-4b9f-a537-f5205b04be6b" providerId="ADAL" clId="{C860A278-E1C1-428F-8FF3-6C0A3BAC3201}" dt="2023-04-14T14:38:28.426" v="1873" actId="1035"/>
          <ac:spMkLst>
            <pc:docMk/>
            <pc:sldMk cId="2453598082" sldId="351"/>
            <ac:spMk id="2" creationId="{433B946B-4278-4C62-BEC6-4EFEEDFE0990}"/>
          </ac:spMkLst>
        </pc:spChg>
        <pc:spChg chg="mod ord">
          <ac:chgData name="Poole, Linda" userId="a48b09a9-4b56-4b9f-a537-f5205b04be6b" providerId="ADAL" clId="{C860A278-E1C1-428F-8FF3-6C0A3BAC3201}" dt="2023-04-14T14:53:36.296" v="2367" actId="20577"/>
          <ac:spMkLst>
            <pc:docMk/>
            <pc:sldMk cId="2453598082" sldId="351"/>
            <ac:spMk id="7" creationId="{BB4FA646-8E46-38CB-4340-AF6EEA569974}"/>
          </ac:spMkLst>
        </pc:spChg>
        <pc:spChg chg="add del mod ord">
          <ac:chgData name="Poole, Linda" userId="a48b09a9-4b56-4b9f-a537-f5205b04be6b" providerId="ADAL" clId="{C860A278-E1C1-428F-8FF3-6C0A3BAC3201}" dt="2023-04-14T14:48:36.152" v="1998" actId="1076"/>
          <ac:spMkLst>
            <pc:docMk/>
            <pc:sldMk cId="2453598082" sldId="351"/>
            <ac:spMk id="23" creationId="{0DF2C7D6-9F6B-60FF-CAAC-1FF818FC7932}"/>
          </ac:spMkLst>
        </pc:spChg>
        <pc:spChg chg="add del mod">
          <ac:chgData name="Poole, Linda" userId="a48b09a9-4b56-4b9f-a537-f5205b04be6b" providerId="ADAL" clId="{C860A278-E1C1-428F-8FF3-6C0A3BAC3201}" dt="2023-04-14T14:45:50.709" v="1961" actId="478"/>
          <ac:spMkLst>
            <pc:docMk/>
            <pc:sldMk cId="2453598082" sldId="351"/>
            <ac:spMk id="24" creationId="{ABC1F4ED-B9B6-6697-4BF0-61E928E1DB43}"/>
          </ac:spMkLst>
        </pc:spChg>
        <pc:spChg chg="add mod">
          <ac:chgData name="Poole, Linda" userId="a48b09a9-4b56-4b9f-a537-f5205b04be6b" providerId="ADAL" clId="{C860A278-E1C1-428F-8FF3-6C0A3BAC3201}" dt="2023-04-14T14:47:33.679" v="1979" actId="20577"/>
          <ac:spMkLst>
            <pc:docMk/>
            <pc:sldMk cId="2453598082" sldId="351"/>
            <ac:spMk id="30" creationId="{B02EFBDA-8895-8AA3-9FE9-FD90D7897C44}"/>
          </ac:spMkLst>
        </pc:spChg>
        <pc:spChg chg="add mod">
          <ac:chgData name="Poole, Linda" userId="a48b09a9-4b56-4b9f-a537-f5205b04be6b" providerId="ADAL" clId="{C860A278-E1C1-428F-8FF3-6C0A3BAC3201}" dt="2023-04-14T14:49:00.127" v="2065" actId="1037"/>
          <ac:spMkLst>
            <pc:docMk/>
            <pc:sldMk cId="2453598082" sldId="351"/>
            <ac:spMk id="31" creationId="{7299E35E-8CA8-EAE7-4FF7-BEB0C19F360F}"/>
          </ac:spMkLst>
        </pc:spChg>
        <pc:spChg chg="add mod">
          <ac:chgData name="Poole, Linda" userId="a48b09a9-4b56-4b9f-a537-f5205b04be6b" providerId="ADAL" clId="{C860A278-E1C1-428F-8FF3-6C0A3BAC3201}" dt="2023-04-14T14:54:31.245" v="2401" actId="1038"/>
          <ac:spMkLst>
            <pc:docMk/>
            <pc:sldMk cId="2453598082" sldId="351"/>
            <ac:spMk id="32" creationId="{DDD96109-1F5B-E2A8-99C2-3BB2DCB39529}"/>
          </ac:spMkLst>
        </pc:spChg>
        <pc:spChg chg="add mod">
          <ac:chgData name="Poole, Linda" userId="a48b09a9-4b56-4b9f-a537-f5205b04be6b" providerId="ADAL" clId="{C860A278-E1C1-428F-8FF3-6C0A3BAC3201}" dt="2023-04-14T14:49:40.317" v="2258" actId="20577"/>
          <ac:spMkLst>
            <pc:docMk/>
            <pc:sldMk cId="2453598082" sldId="351"/>
            <ac:spMk id="33" creationId="{0ACFA395-4789-AE9F-A41D-4B0AC10E4D37}"/>
          </ac:spMkLst>
        </pc:spChg>
        <pc:picChg chg="add del mod">
          <ac:chgData name="Poole, Linda" userId="a48b09a9-4b56-4b9f-a537-f5205b04be6b" providerId="ADAL" clId="{C860A278-E1C1-428F-8FF3-6C0A3BAC3201}" dt="2023-04-14T14:35:59.881" v="1685" actId="478"/>
          <ac:picMkLst>
            <pc:docMk/>
            <pc:sldMk cId="2453598082" sldId="351"/>
            <ac:picMk id="4" creationId="{1E9E8A6D-C5C4-CCF7-CFEC-1253B7314386}"/>
          </ac:picMkLst>
        </pc:picChg>
        <pc:picChg chg="add mod ord">
          <ac:chgData name="Poole, Linda" userId="a48b09a9-4b56-4b9f-a537-f5205b04be6b" providerId="ADAL" clId="{C860A278-E1C1-428F-8FF3-6C0A3BAC3201}" dt="2023-04-14T14:44:08.720" v="1953" actId="1036"/>
          <ac:picMkLst>
            <pc:docMk/>
            <pc:sldMk cId="2453598082" sldId="351"/>
            <ac:picMk id="11" creationId="{CF18FAEF-286D-CB7D-015D-EDA5147BC25C}"/>
          </ac:picMkLst>
        </pc:picChg>
        <pc:picChg chg="add mod ord">
          <ac:chgData name="Poole, Linda" userId="a48b09a9-4b56-4b9f-a537-f5205b04be6b" providerId="ADAL" clId="{C860A278-E1C1-428F-8FF3-6C0A3BAC3201}" dt="2023-04-14T14:54:17.677" v="2368" actId="14100"/>
          <ac:picMkLst>
            <pc:docMk/>
            <pc:sldMk cId="2453598082" sldId="351"/>
            <ac:picMk id="14" creationId="{FAD93954-16AB-5C4A-F8FF-599C9E0BE9F2}"/>
          </ac:picMkLst>
        </pc:picChg>
        <pc:picChg chg="add del mod">
          <ac:chgData name="Poole, Linda" userId="a48b09a9-4b56-4b9f-a537-f5205b04be6b" providerId="ADAL" clId="{C860A278-E1C1-428F-8FF3-6C0A3BAC3201}" dt="2023-04-14T14:48:12.063" v="1991" actId="478"/>
          <ac:picMkLst>
            <pc:docMk/>
            <pc:sldMk cId="2453598082" sldId="351"/>
            <ac:picMk id="26" creationId="{ED274891-DA43-4574-3661-7A66F710326A}"/>
          </ac:picMkLst>
        </pc:picChg>
        <pc:cxnChg chg="mod">
          <ac:chgData name="Poole, Linda" userId="a48b09a9-4b56-4b9f-a537-f5205b04be6b" providerId="ADAL" clId="{C860A278-E1C1-428F-8FF3-6C0A3BAC3201}" dt="2023-04-14T14:44:08.720" v="1953" actId="1036"/>
          <ac:cxnSpMkLst>
            <pc:docMk/>
            <pc:sldMk cId="2453598082" sldId="351"/>
            <ac:cxnSpMk id="8" creationId="{D12694AE-DC53-A544-5A10-4A20C52C4429}"/>
          </ac:cxnSpMkLst>
        </pc:cxnChg>
        <pc:cxnChg chg="mod">
          <ac:chgData name="Poole, Linda" userId="a48b09a9-4b56-4b9f-a537-f5205b04be6b" providerId="ADAL" clId="{C860A278-E1C1-428F-8FF3-6C0A3BAC3201}" dt="2023-04-14T14:54:31.245" v="2401" actId="1038"/>
          <ac:cxnSpMkLst>
            <pc:docMk/>
            <pc:sldMk cId="2453598082" sldId="351"/>
            <ac:cxnSpMk id="9" creationId="{B6EC8DB4-3FC0-79F1-5072-1EC51BB1973D}"/>
          </ac:cxnSpMkLst>
        </pc:cxnChg>
        <pc:cxnChg chg="mod">
          <ac:chgData name="Poole, Linda" userId="a48b09a9-4b56-4b9f-a537-f5205b04be6b" providerId="ADAL" clId="{C860A278-E1C1-428F-8FF3-6C0A3BAC3201}" dt="2023-04-14T14:44:08.720" v="1953" actId="1036"/>
          <ac:cxnSpMkLst>
            <pc:docMk/>
            <pc:sldMk cId="2453598082" sldId="351"/>
            <ac:cxnSpMk id="13" creationId="{4EA30095-0AC7-7A22-4C57-835BEE2711CF}"/>
          </ac:cxnSpMkLst>
        </pc:cxnChg>
        <pc:cxnChg chg="add mod">
          <ac:chgData name="Poole, Linda" userId="a48b09a9-4b56-4b9f-a537-f5205b04be6b" providerId="ADAL" clId="{C860A278-E1C1-428F-8FF3-6C0A3BAC3201}" dt="2023-04-14T14:54:31.245" v="2401" actId="1038"/>
          <ac:cxnSpMkLst>
            <pc:docMk/>
            <pc:sldMk cId="2453598082" sldId="351"/>
            <ac:cxnSpMk id="21" creationId="{1F186741-356F-0DE4-5411-0CADECEB73D2}"/>
          </ac:cxnSpMkLst>
        </pc:cxnChg>
        <pc:cxnChg chg="add mod">
          <ac:chgData name="Poole, Linda" userId="a48b09a9-4b56-4b9f-a537-f5205b04be6b" providerId="ADAL" clId="{C860A278-E1C1-428F-8FF3-6C0A3BAC3201}" dt="2023-04-14T14:44:08.720" v="1953" actId="1036"/>
          <ac:cxnSpMkLst>
            <pc:docMk/>
            <pc:sldMk cId="2453598082" sldId="351"/>
            <ac:cxnSpMk id="22" creationId="{FF857F2D-761A-BE62-964E-7F679458660B}"/>
          </ac:cxnSpMkLst>
        </pc:cxnChg>
        <pc:cxnChg chg="add mod">
          <ac:chgData name="Poole, Linda" userId="a48b09a9-4b56-4b9f-a537-f5205b04be6b" providerId="ADAL" clId="{C860A278-E1C1-428F-8FF3-6C0A3BAC3201}" dt="2023-04-14T14:47:08.346" v="1970" actId="1076"/>
          <ac:cxnSpMkLst>
            <pc:docMk/>
            <pc:sldMk cId="2453598082" sldId="351"/>
            <ac:cxnSpMk id="27" creationId="{FF5794B8-7691-19F9-FCFB-D58E95F68968}"/>
          </ac:cxnSpMkLst>
        </pc:cxnChg>
        <pc:cxnChg chg="add del mod">
          <ac:chgData name="Poole, Linda" userId="a48b09a9-4b56-4b9f-a537-f5205b04be6b" providerId="ADAL" clId="{C860A278-E1C1-428F-8FF3-6C0A3BAC3201}" dt="2023-04-14T14:47:15.097" v="1973"/>
          <ac:cxnSpMkLst>
            <pc:docMk/>
            <pc:sldMk cId="2453598082" sldId="351"/>
            <ac:cxnSpMk id="29" creationId="{A6AB6EF2-C2D5-2229-35B2-265CF430BBAD}"/>
          </ac:cxnSpMkLst>
        </pc:cxnChg>
      </pc:sldChg>
      <pc:sldChg chg="addSp delSp modSp add mod">
        <pc:chgData name="Poole, Linda" userId="a48b09a9-4b56-4b9f-a537-f5205b04be6b" providerId="ADAL" clId="{C860A278-E1C1-428F-8FF3-6C0A3BAC3201}" dt="2023-04-14T14:31:59.211" v="1552" actId="1076"/>
        <pc:sldMkLst>
          <pc:docMk/>
          <pc:sldMk cId="3835998799" sldId="352"/>
        </pc:sldMkLst>
        <pc:spChg chg="mod">
          <ac:chgData name="Poole, Linda" userId="a48b09a9-4b56-4b9f-a537-f5205b04be6b" providerId="ADAL" clId="{C860A278-E1C1-428F-8FF3-6C0A3BAC3201}" dt="2023-04-14T14:30:45.474" v="1500" actId="20577"/>
          <ac:spMkLst>
            <pc:docMk/>
            <pc:sldMk cId="3835998799" sldId="352"/>
            <ac:spMk id="7" creationId="{BB4FA646-8E46-38CB-4340-AF6EEA569974}"/>
          </ac:spMkLst>
        </pc:spChg>
        <pc:picChg chg="del">
          <ac:chgData name="Poole, Linda" userId="a48b09a9-4b56-4b9f-a537-f5205b04be6b" providerId="ADAL" clId="{C860A278-E1C1-428F-8FF3-6C0A3BAC3201}" dt="2023-04-14T14:23:21.996" v="1292" actId="478"/>
          <ac:picMkLst>
            <pc:docMk/>
            <pc:sldMk cId="3835998799" sldId="352"/>
            <ac:picMk id="4" creationId="{3711A0AF-CF57-D8C8-030D-18D2E2A960B9}"/>
          </ac:picMkLst>
        </pc:picChg>
        <pc:picChg chg="add del mod">
          <ac:chgData name="Poole, Linda" userId="a48b09a9-4b56-4b9f-a537-f5205b04be6b" providerId="ADAL" clId="{C860A278-E1C1-428F-8FF3-6C0A3BAC3201}" dt="2023-04-14T14:26:58.924" v="1299" actId="478"/>
          <ac:picMkLst>
            <pc:docMk/>
            <pc:sldMk cId="3835998799" sldId="352"/>
            <ac:picMk id="10" creationId="{8E74AA3B-615C-90BD-1ACE-B0772B5C112C}"/>
          </ac:picMkLst>
        </pc:picChg>
        <pc:picChg chg="add mod ord">
          <ac:chgData name="Poole, Linda" userId="a48b09a9-4b56-4b9f-a537-f5205b04be6b" providerId="ADAL" clId="{C860A278-E1C1-428F-8FF3-6C0A3BAC3201}" dt="2023-04-14T14:31:45.415" v="1549" actId="167"/>
          <ac:picMkLst>
            <pc:docMk/>
            <pc:sldMk cId="3835998799" sldId="352"/>
            <ac:picMk id="12" creationId="{A4426DAF-801C-50E4-C0CD-A66904907961}"/>
          </ac:picMkLst>
        </pc:picChg>
        <pc:picChg chg="add mod ord">
          <ac:chgData name="Poole, Linda" userId="a48b09a9-4b56-4b9f-a537-f5205b04be6b" providerId="ADAL" clId="{C860A278-E1C1-428F-8FF3-6C0A3BAC3201}" dt="2023-04-14T14:31:42.681" v="1548" actId="167"/>
          <ac:picMkLst>
            <pc:docMk/>
            <pc:sldMk cId="3835998799" sldId="352"/>
            <ac:picMk id="15" creationId="{720D7974-2BAF-D8AB-142F-BA045B6A74BD}"/>
          </ac:picMkLst>
        </pc:picChg>
        <pc:cxnChg chg="mod">
          <ac:chgData name="Poole, Linda" userId="a48b09a9-4b56-4b9f-a537-f5205b04be6b" providerId="ADAL" clId="{C860A278-E1C1-428F-8FF3-6C0A3BAC3201}" dt="2023-04-14T14:31:01.889" v="1503" actId="1076"/>
          <ac:cxnSpMkLst>
            <pc:docMk/>
            <pc:sldMk cId="3835998799" sldId="352"/>
            <ac:cxnSpMk id="8" creationId="{D12694AE-DC53-A544-5A10-4A20C52C4429}"/>
          </ac:cxnSpMkLst>
        </pc:cxnChg>
        <pc:cxnChg chg="mod">
          <ac:chgData name="Poole, Linda" userId="a48b09a9-4b56-4b9f-a537-f5205b04be6b" providerId="ADAL" clId="{C860A278-E1C1-428F-8FF3-6C0A3BAC3201}" dt="2023-04-14T14:31:59.211" v="1552" actId="1076"/>
          <ac:cxnSpMkLst>
            <pc:docMk/>
            <pc:sldMk cId="3835998799" sldId="352"/>
            <ac:cxnSpMk id="9" creationId="{B6EC8DB4-3FC0-79F1-5072-1EC51BB1973D}"/>
          </ac:cxnSpMkLst>
        </pc:cxnChg>
        <pc:cxnChg chg="mod ord">
          <ac:chgData name="Poole, Linda" userId="a48b09a9-4b56-4b9f-a537-f5205b04be6b" providerId="ADAL" clId="{C860A278-E1C1-428F-8FF3-6C0A3BAC3201}" dt="2023-04-14T14:31:31.904" v="1546" actId="1038"/>
          <ac:cxnSpMkLst>
            <pc:docMk/>
            <pc:sldMk cId="3835998799" sldId="352"/>
            <ac:cxnSpMk id="13" creationId="{4EA30095-0AC7-7A22-4C57-835BEE2711CF}"/>
          </ac:cxnSpMkLst>
        </pc:cxnChg>
      </pc:sldChg>
      <pc:sldChg chg="del">
        <pc:chgData name="Poole, Linda" userId="a48b09a9-4b56-4b9f-a537-f5205b04be6b" providerId="ADAL" clId="{C860A278-E1C1-428F-8FF3-6C0A3BAC3201}" dt="2023-04-14T13:40:57.879" v="12" actId="2696"/>
        <pc:sldMkLst>
          <pc:docMk/>
          <pc:sldMk cId="231629689" sldId="353"/>
        </pc:sldMkLst>
      </pc:sldChg>
      <pc:sldChg chg="addSp delSp modSp add mod">
        <pc:chgData name="Poole, Linda" userId="a48b09a9-4b56-4b9f-a537-f5205b04be6b" providerId="ADAL" clId="{C860A278-E1C1-428F-8FF3-6C0A3BAC3201}" dt="2023-04-14T14:56:42.178" v="2498" actId="1076"/>
        <pc:sldMkLst>
          <pc:docMk/>
          <pc:sldMk cId="715697519" sldId="353"/>
        </pc:sldMkLst>
        <pc:spChg chg="mod">
          <ac:chgData name="Poole, Linda" userId="a48b09a9-4b56-4b9f-a537-f5205b04be6b" providerId="ADAL" clId="{C860A278-E1C1-428F-8FF3-6C0A3BAC3201}" dt="2023-04-14T14:56:16.945" v="2493" actId="1036"/>
          <ac:spMkLst>
            <pc:docMk/>
            <pc:sldMk cId="715697519" sldId="353"/>
            <ac:spMk id="7" creationId="{BB4FA646-8E46-38CB-4340-AF6EEA569974}"/>
          </ac:spMkLst>
        </pc:spChg>
        <pc:spChg chg="del">
          <ac:chgData name="Poole, Linda" userId="a48b09a9-4b56-4b9f-a537-f5205b04be6b" providerId="ADAL" clId="{C860A278-E1C1-428F-8FF3-6C0A3BAC3201}" dt="2023-04-14T14:55:15.173" v="2403" actId="478"/>
          <ac:spMkLst>
            <pc:docMk/>
            <pc:sldMk cId="715697519" sldId="353"/>
            <ac:spMk id="23" creationId="{0DF2C7D6-9F6B-60FF-CAAC-1FF818FC7932}"/>
          </ac:spMkLst>
        </pc:spChg>
        <pc:spChg chg="del">
          <ac:chgData name="Poole, Linda" userId="a48b09a9-4b56-4b9f-a537-f5205b04be6b" providerId="ADAL" clId="{C860A278-E1C1-428F-8FF3-6C0A3BAC3201}" dt="2023-04-14T14:55:15.173" v="2403" actId="478"/>
          <ac:spMkLst>
            <pc:docMk/>
            <pc:sldMk cId="715697519" sldId="353"/>
            <ac:spMk id="30" creationId="{B02EFBDA-8895-8AA3-9FE9-FD90D7897C44}"/>
          </ac:spMkLst>
        </pc:spChg>
        <pc:spChg chg="del">
          <ac:chgData name="Poole, Linda" userId="a48b09a9-4b56-4b9f-a537-f5205b04be6b" providerId="ADAL" clId="{C860A278-E1C1-428F-8FF3-6C0A3BAC3201}" dt="2023-04-14T14:55:15.173" v="2403" actId="478"/>
          <ac:spMkLst>
            <pc:docMk/>
            <pc:sldMk cId="715697519" sldId="353"/>
            <ac:spMk id="31" creationId="{7299E35E-8CA8-EAE7-4FF7-BEB0C19F360F}"/>
          </ac:spMkLst>
        </pc:spChg>
        <pc:spChg chg="del">
          <ac:chgData name="Poole, Linda" userId="a48b09a9-4b56-4b9f-a537-f5205b04be6b" providerId="ADAL" clId="{C860A278-E1C1-428F-8FF3-6C0A3BAC3201}" dt="2023-04-14T14:55:15.173" v="2403" actId="478"/>
          <ac:spMkLst>
            <pc:docMk/>
            <pc:sldMk cId="715697519" sldId="353"/>
            <ac:spMk id="32" creationId="{DDD96109-1F5B-E2A8-99C2-3BB2DCB39529}"/>
          </ac:spMkLst>
        </pc:spChg>
        <pc:spChg chg="del">
          <ac:chgData name="Poole, Linda" userId="a48b09a9-4b56-4b9f-a537-f5205b04be6b" providerId="ADAL" clId="{C860A278-E1C1-428F-8FF3-6C0A3BAC3201}" dt="2023-04-14T14:55:15.173" v="2403" actId="478"/>
          <ac:spMkLst>
            <pc:docMk/>
            <pc:sldMk cId="715697519" sldId="353"/>
            <ac:spMk id="33" creationId="{0ACFA395-4789-AE9F-A41D-4B0AC10E4D37}"/>
          </ac:spMkLst>
        </pc:spChg>
        <pc:picChg chg="add mod">
          <ac:chgData name="Poole, Linda" userId="a48b09a9-4b56-4b9f-a537-f5205b04be6b" providerId="ADAL" clId="{C860A278-E1C1-428F-8FF3-6C0A3BAC3201}" dt="2023-04-14T14:56:42.178" v="2498" actId="1076"/>
          <ac:picMkLst>
            <pc:docMk/>
            <pc:sldMk cId="715697519" sldId="353"/>
            <ac:picMk id="4" creationId="{97964530-12FD-AEF0-572C-FEE65A41E57F}"/>
          </ac:picMkLst>
        </pc:picChg>
        <pc:picChg chg="del">
          <ac:chgData name="Poole, Linda" userId="a48b09a9-4b56-4b9f-a537-f5205b04be6b" providerId="ADAL" clId="{C860A278-E1C1-428F-8FF3-6C0A3BAC3201}" dt="2023-04-14T14:55:15.173" v="2403" actId="478"/>
          <ac:picMkLst>
            <pc:docMk/>
            <pc:sldMk cId="715697519" sldId="353"/>
            <ac:picMk id="11" creationId="{CF18FAEF-286D-CB7D-015D-EDA5147BC25C}"/>
          </ac:picMkLst>
        </pc:picChg>
        <pc:picChg chg="del">
          <ac:chgData name="Poole, Linda" userId="a48b09a9-4b56-4b9f-a537-f5205b04be6b" providerId="ADAL" clId="{C860A278-E1C1-428F-8FF3-6C0A3BAC3201}" dt="2023-04-14T14:55:17.836" v="2404" actId="478"/>
          <ac:picMkLst>
            <pc:docMk/>
            <pc:sldMk cId="715697519" sldId="353"/>
            <ac:picMk id="14" creationId="{FAD93954-16AB-5C4A-F8FF-599C9E0BE9F2}"/>
          </ac:picMkLst>
        </pc:picChg>
        <pc:picChg chg="del">
          <ac:chgData name="Poole, Linda" userId="a48b09a9-4b56-4b9f-a537-f5205b04be6b" providerId="ADAL" clId="{C860A278-E1C1-428F-8FF3-6C0A3BAC3201}" dt="2023-04-14T14:55:20.197" v="2405" actId="478"/>
          <ac:picMkLst>
            <pc:docMk/>
            <pc:sldMk cId="715697519" sldId="353"/>
            <ac:picMk id="26" creationId="{ED274891-DA43-4574-3661-7A66F710326A}"/>
          </ac:picMkLst>
        </pc:picChg>
        <pc:cxnChg chg="del">
          <ac:chgData name="Poole, Linda" userId="a48b09a9-4b56-4b9f-a537-f5205b04be6b" providerId="ADAL" clId="{C860A278-E1C1-428F-8FF3-6C0A3BAC3201}" dt="2023-04-14T14:56:20.547" v="2494" actId="478"/>
          <ac:cxnSpMkLst>
            <pc:docMk/>
            <pc:sldMk cId="715697519" sldId="353"/>
            <ac:cxnSpMk id="8" creationId="{D12694AE-DC53-A544-5A10-4A20C52C4429}"/>
          </ac:cxnSpMkLst>
        </pc:cxnChg>
        <pc:cxnChg chg="del">
          <ac:chgData name="Poole, Linda" userId="a48b09a9-4b56-4b9f-a537-f5205b04be6b" providerId="ADAL" clId="{C860A278-E1C1-428F-8FF3-6C0A3BAC3201}" dt="2023-04-14T14:56:26.524" v="2495" actId="478"/>
          <ac:cxnSpMkLst>
            <pc:docMk/>
            <pc:sldMk cId="715697519" sldId="353"/>
            <ac:cxnSpMk id="9" creationId="{B6EC8DB4-3FC0-79F1-5072-1EC51BB1973D}"/>
          </ac:cxnSpMkLst>
        </pc:cxnChg>
        <pc:cxnChg chg="del">
          <ac:chgData name="Poole, Linda" userId="a48b09a9-4b56-4b9f-a537-f5205b04be6b" providerId="ADAL" clId="{C860A278-E1C1-428F-8FF3-6C0A3BAC3201}" dt="2023-04-14T14:56:26.524" v="2495" actId="478"/>
          <ac:cxnSpMkLst>
            <pc:docMk/>
            <pc:sldMk cId="715697519" sldId="353"/>
            <ac:cxnSpMk id="13" creationId="{4EA30095-0AC7-7A22-4C57-835BEE2711CF}"/>
          </ac:cxnSpMkLst>
        </pc:cxnChg>
        <pc:cxnChg chg="del">
          <ac:chgData name="Poole, Linda" userId="a48b09a9-4b56-4b9f-a537-f5205b04be6b" providerId="ADAL" clId="{C860A278-E1C1-428F-8FF3-6C0A3BAC3201}" dt="2023-04-14T14:56:26.524" v="2495" actId="478"/>
          <ac:cxnSpMkLst>
            <pc:docMk/>
            <pc:sldMk cId="715697519" sldId="353"/>
            <ac:cxnSpMk id="21" creationId="{1F186741-356F-0DE4-5411-0CADECEB73D2}"/>
          </ac:cxnSpMkLst>
        </pc:cxnChg>
        <pc:cxnChg chg="del">
          <ac:chgData name="Poole, Linda" userId="a48b09a9-4b56-4b9f-a537-f5205b04be6b" providerId="ADAL" clId="{C860A278-E1C1-428F-8FF3-6C0A3BAC3201}" dt="2023-04-14T14:55:15.173" v="2403" actId="478"/>
          <ac:cxnSpMkLst>
            <pc:docMk/>
            <pc:sldMk cId="715697519" sldId="353"/>
            <ac:cxnSpMk id="22" creationId="{FF857F2D-761A-BE62-964E-7F679458660B}"/>
          </ac:cxnSpMkLst>
        </pc:cxnChg>
        <pc:cxnChg chg="del">
          <ac:chgData name="Poole, Linda" userId="a48b09a9-4b56-4b9f-a537-f5205b04be6b" providerId="ADAL" clId="{C860A278-E1C1-428F-8FF3-6C0A3BAC3201}" dt="2023-04-14T14:56:26.524" v="2495" actId="478"/>
          <ac:cxnSpMkLst>
            <pc:docMk/>
            <pc:sldMk cId="715697519" sldId="353"/>
            <ac:cxnSpMk id="27" creationId="{FF5794B8-7691-19F9-FCFB-D58E95F68968}"/>
          </ac:cxnSpMkLst>
        </pc:cxnChg>
      </pc:sldChg>
      <pc:sldChg chg="addSp delSp modSp add mod">
        <pc:chgData name="Poole, Linda" userId="a48b09a9-4b56-4b9f-a537-f5205b04be6b" providerId="ADAL" clId="{C860A278-E1C1-428F-8FF3-6C0A3BAC3201}" dt="2023-04-14T15:17:05.959" v="2621" actId="20577"/>
        <pc:sldMkLst>
          <pc:docMk/>
          <pc:sldMk cId="3442412326" sldId="354"/>
        </pc:sldMkLst>
        <pc:spChg chg="mod">
          <ac:chgData name="Poole, Linda" userId="a48b09a9-4b56-4b9f-a537-f5205b04be6b" providerId="ADAL" clId="{C860A278-E1C1-428F-8FF3-6C0A3BAC3201}" dt="2023-04-14T15:17:05.959" v="2621" actId="20577"/>
          <ac:spMkLst>
            <pc:docMk/>
            <pc:sldMk cId="3442412326" sldId="354"/>
            <ac:spMk id="7" creationId="{BB4FA646-8E46-38CB-4340-AF6EEA569974}"/>
          </ac:spMkLst>
        </pc:spChg>
        <pc:picChg chg="del">
          <ac:chgData name="Poole, Linda" userId="a48b09a9-4b56-4b9f-a537-f5205b04be6b" providerId="ADAL" clId="{C860A278-E1C1-428F-8FF3-6C0A3BAC3201}" dt="2023-04-14T14:57:36.948" v="2500" actId="478"/>
          <ac:picMkLst>
            <pc:docMk/>
            <pc:sldMk cId="3442412326" sldId="354"/>
            <ac:picMk id="4" creationId="{97964530-12FD-AEF0-572C-FEE65A41E57F}"/>
          </ac:picMkLst>
        </pc:picChg>
        <pc:picChg chg="add mod">
          <ac:chgData name="Poole, Linda" userId="a48b09a9-4b56-4b9f-a537-f5205b04be6b" providerId="ADAL" clId="{C860A278-E1C1-428F-8FF3-6C0A3BAC3201}" dt="2023-04-14T14:57:47.787" v="2503" actId="1076"/>
          <ac:picMkLst>
            <pc:docMk/>
            <pc:sldMk cId="3442412326" sldId="354"/>
            <ac:picMk id="8" creationId="{84E8B730-C26A-52BC-4DA7-5F8F36211663}"/>
          </ac:picMkLst>
        </pc:picChg>
        <pc:cxnChg chg="add mod">
          <ac:chgData name="Poole, Linda" userId="a48b09a9-4b56-4b9f-a537-f5205b04be6b" providerId="ADAL" clId="{C860A278-E1C1-428F-8FF3-6C0A3BAC3201}" dt="2023-04-14T14:59:13.074" v="2619" actId="1076"/>
          <ac:cxnSpMkLst>
            <pc:docMk/>
            <pc:sldMk cId="3442412326" sldId="354"/>
            <ac:cxnSpMk id="9" creationId="{59F7C445-5B52-1899-0699-4945418EE34A}"/>
          </ac:cxnSpMkLst>
        </pc:cxnChg>
      </pc:sldChg>
      <pc:sldChg chg="del">
        <pc:chgData name="Poole, Linda" userId="a48b09a9-4b56-4b9f-a537-f5205b04be6b" providerId="ADAL" clId="{C860A278-E1C1-428F-8FF3-6C0A3BAC3201}" dt="2023-04-14T13:40:57.879" v="12" actId="2696"/>
        <pc:sldMkLst>
          <pc:docMk/>
          <pc:sldMk cId="811092392" sldId="357"/>
        </pc:sldMkLst>
      </pc:sldChg>
      <pc:sldChg chg="del">
        <pc:chgData name="Poole, Linda" userId="a48b09a9-4b56-4b9f-a537-f5205b04be6b" providerId="ADAL" clId="{C860A278-E1C1-428F-8FF3-6C0A3BAC3201}" dt="2023-04-14T13:40:57.879" v="12" actId="2696"/>
        <pc:sldMkLst>
          <pc:docMk/>
          <pc:sldMk cId="2675114161" sldId="366"/>
        </pc:sldMkLst>
      </pc:sldChg>
      <pc:sldChg chg="del">
        <pc:chgData name="Poole, Linda" userId="a48b09a9-4b56-4b9f-a537-f5205b04be6b" providerId="ADAL" clId="{C860A278-E1C1-428F-8FF3-6C0A3BAC3201}" dt="2023-04-14T13:40:57.879" v="12" actId="2696"/>
        <pc:sldMkLst>
          <pc:docMk/>
          <pc:sldMk cId="3395014817" sldId="368"/>
        </pc:sldMkLst>
      </pc:sldChg>
      <pc:sldChg chg="del">
        <pc:chgData name="Poole, Linda" userId="a48b09a9-4b56-4b9f-a537-f5205b04be6b" providerId="ADAL" clId="{C860A278-E1C1-428F-8FF3-6C0A3BAC3201}" dt="2023-04-14T13:40:57.879" v="12" actId="2696"/>
        <pc:sldMkLst>
          <pc:docMk/>
          <pc:sldMk cId="4020819743" sldId="369"/>
        </pc:sldMkLst>
      </pc:sldChg>
    </pc:docChg>
  </pc:docChgLst>
  <pc:docChgLst>
    <pc:chgData name="Poole, Linda" userId="a48b09a9-4b56-4b9f-a537-f5205b04be6b" providerId="ADAL" clId="{DA58D490-14B0-4F5D-8389-147991737A7F}"/>
    <pc:docChg chg="custSel addSld modSld sldOrd">
      <pc:chgData name="Poole, Linda" userId="a48b09a9-4b56-4b9f-a537-f5205b04be6b" providerId="ADAL" clId="{DA58D490-14B0-4F5D-8389-147991737A7F}" dt="2023-04-04T19:47:44.767" v="6"/>
      <pc:docMkLst>
        <pc:docMk/>
      </pc:docMkLst>
      <pc:sldChg chg="ord">
        <pc:chgData name="Poole, Linda" userId="a48b09a9-4b56-4b9f-a537-f5205b04be6b" providerId="ADAL" clId="{DA58D490-14B0-4F5D-8389-147991737A7F}" dt="2023-04-04T19:46:04.393" v="2"/>
        <pc:sldMkLst>
          <pc:docMk/>
          <pc:sldMk cId="231629689" sldId="353"/>
        </pc:sldMkLst>
      </pc:sldChg>
      <pc:sldChg chg="add">
        <pc:chgData name="Poole, Linda" userId="a48b09a9-4b56-4b9f-a537-f5205b04be6b" providerId="ADAL" clId="{DA58D490-14B0-4F5D-8389-147991737A7F}" dt="2023-04-04T19:47:44.767" v="6"/>
        <pc:sldMkLst>
          <pc:docMk/>
          <pc:sldMk cId="2675114161" sldId="366"/>
        </pc:sldMkLst>
      </pc:sldChg>
      <pc:sldChg chg="modSp add mod">
        <pc:chgData name="Poole, Linda" userId="a48b09a9-4b56-4b9f-a537-f5205b04be6b" providerId="ADAL" clId="{DA58D490-14B0-4F5D-8389-147991737A7F}" dt="2023-04-04T19:46:24.900" v="4" actId="27636"/>
        <pc:sldMkLst>
          <pc:docMk/>
          <pc:sldMk cId="3395014817" sldId="368"/>
        </pc:sldMkLst>
        <pc:spChg chg="mod">
          <ac:chgData name="Poole, Linda" userId="a48b09a9-4b56-4b9f-a537-f5205b04be6b" providerId="ADAL" clId="{DA58D490-14B0-4F5D-8389-147991737A7F}" dt="2023-04-04T19:46:24.900" v="4" actId="27636"/>
          <ac:spMkLst>
            <pc:docMk/>
            <pc:sldMk cId="3395014817" sldId="368"/>
            <ac:spMk id="2" creationId="{433B946B-4278-4C62-BEC6-4EFEEDFE0990}"/>
          </ac:spMkLst>
        </pc:spChg>
      </pc:sldChg>
      <pc:sldChg chg="add">
        <pc:chgData name="Poole, Linda" userId="a48b09a9-4b56-4b9f-a537-f5205b04be6b" providerId="ADAL" clId="{DA58D490-14B0-4F5D-8389-147991737A7F}" dt="2023-04-04T19:47:11.068" v="5"/>
        <pc:sldMkLst>
          <pc:docMk/>
          <pc:sldMk cId="4020819743" sldId="369"/>
        </pc:sldMkLst>
      </pc:sldChg>
    </pc:docChg>
  </pc:docChgLst>
  <pc:docChgLst>
    <pc:chgData name="Poole, Linda" userId="S::linda.poole@untsystem.edu::a48b09a9-4b56-4b9f-a537-f5205b04be6b" providerId="AD" clId="Web-{F74C04AE-6A8F-4957-AE5D-295434F17971}"/>
    <pc:docChg chg="mod modSld">
      <pc:chgData name="Poole, Linda" userId="S::linda.poole@untsystem.edu::a48b09a9-4b56-4b9f-a537-f5205b04be6b" providerId="AD" clId="Web-{F74C04AE-6A8F-4957-AE5D-295434F17971}" dt="2023-04-11T18:22:30.988" v="16"/>
      <pc:docMkLst>
        <pc:docMk/>
      </pc:docMkLst>
      <pc:sldChg chg="delSp modSp modCm">
        <pc:chgData name="Poole, Linda" userId="S::linda.poole@untsystem.edu::a48b09a9-4b56-4b9f-a537-f5205b04be6b" providerId="AD" clId="Web-{F74C04AE-6A8F-4957-AE5D-295434F17971}" dt="2023-04-11T18:22:30.988" v="16"/>
        <pc:sldMkLst>
          <pc:docMk/>
          <pc:sldMk cId="2675114161" sldId="366"/>
        </pc:sldMkLst>
        <pc:spChg chg="mod">
          <ac:chgData name="Poole, Linda" userId="S::linda.poole@untsystem.edu::a48b09a9-4b56-4b9f-a537-f5205b04be6b" providerId="AD" clId="Web-{F74C04AE-6A8F-4957-AE5D-295434F17971}" dt="2023-04-11T18:21:58.363" v="14" actId="20577"/>
          <ac:spMkLst>
            <pc:docMk/>
            <pc:sldMk cId="2675114161" sldId="366"/>
            <ac:spMk id="2" creationId="{433B946B-4278-4C62-BEC6-4EFEEDFE0990}"/>
          </ac:spMkLst>
        </pc:spChg>
        <pc:cxnChg chg="del">
          <ac:chgData name="Poole, Linda" userId="S::linda.poole@untsystem.edu::a48b09a9-4b56-4b9f-a537-f5205b04be6b" providerId="AD" clId="Web-{F74C04AE-6A8F-4957-AE5D-295434F17971}" dt="2023-04-11T18:21:45.456" v="12"/>
          <ac:cxnSpMkLst>
            <pc:docMk/>
            <pc:sldMk cId="2675114161" sldId="366"/>
            <ac:cxnSpMk id="4" creationId="{BA90118C-E6D9-7179-F121-A04A75C0BBFC}"/>
          </ac:cxnSpMkLst>
        </pc:cxnChg>
      </pc:sldChg>
      <pc:sldChg chg="delSp modSp modCm">
        <pc:chgData name="Poole, Linda" userId="S::linda.poole@untsystem.edu::a48b09a9-4b56-4b9f-a537-f5205b04be6b" providerId="AD" clId="Web-{F74C04AE-6A8F-4957-AE5D-295434F17971}" dt="2023-04-11T18:21:06.049" v="7"/>
        <pc:sldMkLst>
          <pc:docMk/>
          <pc:sldMk cId="4020819743" sldId="369"/>
        </pc:sldMkLst>
        <pc:spChg chg="mod">
          <ac:chgData name="Poole, Linda" userId="S::linda.poole@untsystem.edu::a48b09a9-4b56-4b9f-a537-f5205b04be6b" providerId="AD" clId="Web-{F74C04AE-6A8F-4957-AE5D-295434F17971}" dt="2023-04-11T18:21:02.424" v="6" actId="20577"/>
          <ac:spMkLst>
            <pc:docMk/>
            <pc:sldMk cId="4020819743" sldId="369"/>
            <ac:spMk id="2" creationId="{433B946B-4278-4C62-BEC6-4EFEEDFE0990}"/>
          </ac:spMkLst>
        </pc:spChg>
        <pc:cxnChg chg="del">
          <ac:chgData name="Poole, Linda" userId="S::linda.poole@untsystem.edu::a48b09a9-4b56-4b9f-a537-f5205b04be6b" providerId="AD" clId="Web-{F74C04AE-6A8F-4957-AE5D-295434F17971}" dt="2023-04-11T18:21:06.049" v="7"/>
          <ac:cxnSpMkLst>
            <pc:docMk/>
            <pc:sldMk cId="4020819743" sldId="369"/>
            <ac:cxnSpMk id="8" creationId="{2F45F67B-A7A0-C8A1-FCD7-5D2587B0299F}"/>
          </ac:cxnSpMkLst>
        </pc:cxnChg>
      </pc:sldChg>
    </pc:docChg>
  </pc:docChgLst>
  <pc:docChgLst>
    <pc:chgData name="Poole, Linda" userId="a48b09a9-4b56-4b9f-a537-f5205b04be6b" providerId="ADAL" clId="{FC464870-4B80-440D-A50F-9E48761FB044}"/>
    <pc:docChg chg="undo custSel delSld modSld">
      <pc:chgData name="Poole, Linda" userId="a48b09a9-4b56-4b9f-a537-f5205b04be6b" providerId="ADAL" clId="{FC464870-4B80-440D-A50F-9E48761FB044}" dt="2023-03-31T20:33:50.336" v="3019" actId="255"/>
      <pc:docMkLst>
        <pc:docMk/>
      </pc:docMkLst>
      <pc:sldChg chg="modSp mod">
        <pc:chgData name="Poole, Linda" userId="a48b09a9-4b56-4b9f-a537-f5205b04be6b" providerId="ADAL" clId="{FC464870-4B80-440D-A50F-9E48761FB044}" dt="2023-03-31T20:33:50.336" v="3019" actId="255"/>
        <pc:sldMkLst>
          <pc:docMk/>
          <pc:sldMk cId="1824947831" sldId="342"/>
        </pc:sldMkLst>
        <pc:spChg chg="mod">
          <ac:chgData name="Poole, Linda" userId="a48b09a9-4b56-4b9f-a537-f5205b04be6b" providerId="ADAL" clId="{FC464870-4B80-440D-A50F-9E48761FB044}" dt="2023-03-31T20:33:50.336" v="3019" actId="255"/>
          <ac:spMkLst>
            <pc:docMk/>
            <pc:sldMk cId="1824947831" sldId="342"/>
            <ac:spMk id="10" creationId="{1341A144-1E75-4BBA-BE7D-79C2939F2392}"/>
          </ac:spMkLst>
        </pc:spChg>
      </pc:sldChg>
      <pc:sldChg chg="modSp mod">
        <pc:chgData name="Poole, Linda" userId="a48b09a9-4b56-4b9f-a537-f5205b04be6b" providerId="ADAL" clId="{FC464870-4B80-440D-A50F-9E48761FB044}" dt="2023-03-31T13:07:27.764" v="33" actId="20577"/>
        <pc:sldMkLst>
          <pc:docMk/>
          <pc:sldMk cId="1511692378" sldId="346"/>
        </pc:sldMkLst>
        <pc:spChg chg="mod">
          <ac:chgData name="Poole, Linda" userId="a48b09a9-4b56-4b9f-a537-f5205b04be6b" providerId="ADAL" clId="{FC464870-4B80-440D-A50F-9E48761FB044}" dt="2023-03-31T13:07:27.764" v="33" actId="20577"/>
          <ac:spMkLst>
            <pc:docMk/>
            <pc:sldMk cId="1511692378" sldId="346"/>
            <ac:spMk id="7" creationId="{4A604793-0A3E-AA80-865F-44CC83D595EA}"/>
          </ac:spMkLst>
        </pc:spChg>
      </pc:sldChg>
      <pc:sldChg chg="modSp mod">
        <pc:chgData name="Poole, Linda" userId="a48b09a9-4b56-4b9f-a537-f5205b04be6b" providerId="ADAL" clId="{FC464870-4B80-440D-A50F-9E48761FB044}" dt="2023-03-31T13:08:27.260" v="42" actId="20577"/>
        <pc:sldMkLst>
          <pc:docMk/>
          <pc:sldMk cId="3907330388" sldId="347"/>
        </pc:sldMkLst>
        <pc:spChg chg="mod">
          <ac:chgData name="Poole, Linda" userId="a48b09a9-4b56-4b9f-a537-f5205b04be6b" providerId="ADAL" clId="{FC464870-4B80-440D-A50F-9E48761FB044}" dt="2023-03-31T13:08:27.260" v="42" actId="20577"/>
          <ac:spMkLst>
            <pc:docMk/>
            <pc:sldMk cId="3907330388" sldId="347"/>
            <ac:spMk id="14" creationId="{C6987281-99DA-989C-39BB-E5D9BCBEDA7A}"/>
          </ac:spMkLst>
        </pc:spChg>
        <pc:cxnChg chg="mod">
          <ac:chgData name="Poole, Linda" userId="a48b09a9-4b56-4b9f-a537-f5205b04be6b" providerId="ADAL" clId="{FC464870-4B80-440D-A50F-9E48761FB044}" dt="2023-03-31T13:08:13.209" v="36" actId="14100"/>
          <ac:cxnSpMkLst>
            <pc:docMk/>
            <pc:sldMk cId="3907330388" sldId="347"/>
            <ac:cxnSpMk id="4" creationId="{724E33C2-EE66-A627-1B5A-512C12F3B8FB}"/>
          </ac:cxnSpMkLst>
        </pc:cxnChg>
        <pc:cxnChg chg="mod">
          <ac:chgData name="Poole, Linda" userId="a48b09a9-4b56-4b9f-a537-f5205b04be6b" providerId="ADAL" clId="{FC464870-4B80-440D-A50F-9E48761FB044}" dt="2023-03-31T13:08:13.209" v="36" actId="14100"/>
          <ac:cxnSpMkLst>
            <pc:docMk/>
            <pc:sldMk cId="3907330388" sldId="347"/>
            <ac:cxnSpMk id="16" creationId="{12DE1B6F-D24A-EE86-A813-C65A6701F708}"/>
          </ac:cxnSpMkLst>
        </pc:cxnChg>
      </pc:sldChg>
      <pc:sldChg chg="addSp modSp mod">
        <pc:chgData name="Poole, Linda" userId="a48b09a9-4b56-4b9f-a537-f5205b04be6b" providerId="ADAL" clId="{FC464870-4B80-440D-A50F-9E48761FB044}" dt="2023-03-31T14:53:17.825" v="886" actId="14100"/>
        <pc:sldMkLst>
          <pc:docMk/>
          <pc:sldMk cId="2058041657" sldId="348"/>
        </pc:sldMkLst>
        <pc:spChg chg="mod">
          <ac:chgData name="Poole, Linda" userId="a48b09a9-4b56-4b9f-a537-f5205b04be6b" providerId="ADAL" clId="{FC464870-4B80-440D-A50F-9E48761FB044}" dt="2023-03-31T13:09:52.312" v="79" actId="20577"/>
          <ac:spMkLst>
            <pc:docMk/>
            <pc:sldMk cId="2058041657" sldId="348"/>
            <ac:spMk id="2" creationId="{433B946B-4278-4C62-BEC6-4EFEEDFE0990}"/>
          </ac:spMkLst>
        </pc:spChg>
        <pc:spChg chg="add mod">
          <ac:chgData name="Poole, Linda" userId="a48b09a9-4b56-4b9f-a537-f5205b04be6b" providerId="ADAL" clId="{FC464870-4B80-440D-A50F-9E48761FB044}" dt="2023-03-31T14:46:24.649" v="274"/>
          <ac:spMkLst>
            <pc:docMk/>
            <pc:sldMk cId="2058041657" sldId="348"/>
            <ac:spMk id="9" creationId="{264FB7C0-8A25-0073-8F76-6D4EFE3EC64F}"/>
          </ac:spMkLst>
        </pc:spChg>
        <pc:spChg chg="add mod">
          <ac:chgData name="Poole, Linda" userId="a48b09a9-4b56-4b9f-a537-f5205b04be6b" providerId="ADAL" clId="{FC464870-4B80-440D-A50F-9E48761FB044}" dt="2023-03-31T14:53:17.825" v="886" actId="14100"/>
          <ac:spMkLst>
            <pc:docMk/>
            <pc:sldMk cId="2058041657" sldId="348"/>
            <ac:spMk id="10" creationId="{99B3FA63-F58A-3FFE-1334-ABA6FEAC3FD8}"/>
          </ac:spMkLst>
        </pc:spChg>
        <pc:picChg chg="mod ord">
          <ac:chgData name="Poole, Linda" userId="a48b09a9-4b56-4b9f-a537-f5205b04be6b" providerId="ADAL" clId="{FC464870-4B80-440D-A50F-9E48761FB044}" dt="2023-03-31T14:49:20.113" v="619" actId="167"/>
          <ac:picMkLst>
            <pc:docMk/>
            <pc:sldMk cId="2058041657" sldId="348"/>
            <ac:picMk id="12" creationId="{DFA14CC0-61EE-83A4-7252-8D9F2682BC17}"/>
          </ac:picMkLst>
        </pc:picChg>
        <pc:picChg chg="add mod ord">
          <ac:chgData name="Poole, Linda" userId="a48b09a9-4b56-4b9f-a537-f5205b04be6b" providerId="ADAL" clId="{FC464870-4B80-440D-A50F-9E48761FB044}" dt="2023-03-31T14:49:11.475" v="617" actId="167"/>
          <ac:picMkLst>
            <pc:docMk/>
            <pc:sldMk cId="2058041657" sldId="348"/>
            <ac:picMk id="13" creationId="{6C3C8592-80E4-5CAC-AAB2-707FED44E441}"/>
          </ac:picMkLst>
        </pc:picChg>
      </pc:sldChg>
      <pc:sldChg chg="addSp modSp mod">
        <pc:chgData name="Poole, Linda" userId="a48b09a9-4b56-4b9f-a537-f5205b04be6b" providerId="ADAL" clId="{FC464870-4B80-440D-A50F-9E48761FB044}" dt="2023-03-31T15:20:55.044" v="1360" actId="14100"/>
        <pc:sldMkLst>
          <pc:docMk/>
          <pc:sldMk cId="3049703800" sldId="349"/>
        </pc:sldMkLst>
        <pc:spChg chg="add mod">
          <ac:chgData name="Poole, Linda" userId="a48b09a9-4b56-4b9f-a537-f5205b04be6b" providerId="ADAL" clId="{FC464870-4B80-440D-A50F-9E48761FB044}" dt="2023-03-31T15:20:55.044" v="1360" actId="14100"/>
          <ac:spMkLst>
            <pc:docMk/>
            <pc:sldMk cId="3049703800" sldId="349"/>
            <ac:spMk id="3" creationId="{13AC1633-2C92-4E69-34C5-4C7BE3569966}"/>
          </ac:spMkLst>
        </pc:spChg>
      </pc:sldChg>
      <pc:sldChg chg="addSp delSp modSp mod">
        <pc:chgData name="Poole, Linda" userId="a48b09a9-4b56-4b9f-a537-f5205b04be6b" providerId="ADAL" clId="{FC464870-4B80-440D-A50F-9E48761FB044}" dt="2023-03-31T15:31:55.051" v="1926" actId="14100"/>
        <pc:sldMkLst>
          <pc:docMk/>
          <pc:sldMk cId="952625606" sldId="350"/>
        </pc:sldMkLst>
        <pc:spChg chg="add mod">
          <ac:chgData name="Poole, Linda" userId="a48b09a9-4b56-4b9f-a537-f5205b04be6b" providerId="ADAL" clId="{FC464870-4B80-440D-A50F-9E48761FB044}" dt="2023-03-31T15:31:55.051" v="1926" actId="14100"/>
          <ac:spMkLst>
            <pc:docMk/>
            <pc:sldMk cId="952625606" sldId="350"/>
            <ac:spMk id="3" creationId="{913A86A8-5709-64CB-68CF-3DB2BBA06539}"/>
          </ac:spMkLst>
        </pc:spChg>
        <pc:picChg chg="del mod">
          <ac:chgData name="Poole, Linda" userId="a48b09a9-4b56-4b9f-a537-f5205b04be6b" providerId="ADAL" clId="{FC464870-4B80-440D-A50F-9E48761FB044}" dt="2023-03-31T15:26:15.319" v="1603" actId="478"/>
          <ac:picMkLst>
            <pc:docMk/>
            <pc:sldMk cId="952625606" sldId="350"/>
            <ac:picMk id="8" creationId="{A4B29199-D49B-ED72-6062-D261EEA2FCB4}"/>
          </ac:picMkLst>
        </pc:picChg>
        <pc:picChg chg="del">
          <ac:chgData name="Poole, Linda" userId="a48b09a9-4b56-4b9f-a537-f5205b04be6b" providerId="ADAL" clId="{FC464870-4B80-440D-A50F-9E48761FB044}" dt="2023-03-31T15:26:22.086" v="1604" actId="478"/>
          <ac:picMkLst>
            <pc:docMk/>
            <pc:sldMk cId="952625606" sldId="350"/>
            <ac:picMk id="9" creationId="{579D7805-B057-B928-EA2A-23954C1CC6B8}"/>
          </ac:picMkLst>
        </pc:picChg>
        <pc:picChg chg="add mod">
          <ac:chgData name="Poole, Linda" userId="a48b09a9-4b56-4b9f-a537-f5205b04be6b" providerId="ADAL" clId="{FC464870-4B80-440D-A50F-9E48761FB044}" dt="2023-03-31T15:27:41.933" v="1655" actId="1076"/>
          <ac:picMkLst>
            <pc:docMk/>
            <pc:sldMk cId="952625606" sldId="350"/>
            <ac:picMk id="10" creationId="{AE4D7219-047F-50F4-CCDA-C84CCE9D030A}"/>
          </ac:picMkLst>
        </pc:picChg>
      </pc:sldChg>
      <pc:sldChg chg="addSp modSp mod">
        <pc:chgData name="Poole, Linda" userId="a48b09a9-4b56-4b9f-a537-f5205b04be6b" providerId="ADAL" clId="{FC464870-4B80-440D-A50F-9E48761FB044}" dt="2023-03-31T15:52:52.190" v="2414" actId="1076"/>
        <pc:sldMkLst>
          <pc:docMk/>
          <pc:sldMk cId="942725161" sldId="351"/>
        </pc:sldMkLst>
        <pc:spChg chg="add mod">
          <ac:chgData name="Poole, Linda" userId="a48b09a9-4b56-4b9f-a537-f5205b04be6b" providerId="ADAL" clId="{FC464870-4B80-440D-A50F-9E48761FB044}" dt="2023-03-31T15:52:42.831" v="2413" actId="14100"/>
          <ac:spMkLst>
            <pc:docMk/>
            <pc:sldMk cId="942725161" sldId="351"/>
            <ac:spMk id="10" creationId="{FA4B2128-96C7-BF7C-F697-9403C9509A9D}"/>
          </ac:spMkLst>
        </pc:spChg>
        <pc:picChg chg="add mod">
          <ac:chgData name="Poole, Linda" userId="a48b09a9-4b56-4b9f-a537-f5205b04be6b" providerId="ADAL" clId="{FC464870-4B80-440D-A50F-9E48761FB044}" dt="2023-03-31T15:45:02.065" v="1928" actId="1076"/>
          <ac:picMkLst>
            <pc:docMk/>
            <pc:sldMk cId="942725161" sldId="351"/>
            <ac:picMk id="8" creationId="{82617634-F21B-64B3-48F3-3B92945E6CEC}"/>
          </ac:picMkLst>
        </pc:picChg>
        <pc:picChg chg="mod">
          <ac:chgData name="Poole, Linda" userId="a48b09a9-4b56-4b9f-a537-f5205b04be6b" providerId="ADAL" clId="{FC464870-4B80-440D-A50F-9E48761FB044}" dt="2023-03-31T15:52:52.190" v="2414" actId="1076"/>
          <ac:picMkLst>
            <pc:docMk/>
            <pc:sldMk cId="942725161" sldId="351"/>
            <ac:picMk id="9" creationId="{3B7B1EE7-31CB-442F-2396-967049AAEEB6}"/>
          </ac:picMkLst>
        </pc:picChg>
      </pc:sldChg>
      <pc:sldChg chg="del">
        <pc:chgData name="Poole, Linda" userId="a48b09a9-4b56-4b9f-a537-f5205b04be6b" providerId="ADAL" clId="{FC464870-4B80-440D-A50F-9E48761FB044}" dt="2023-03-31T18:18:00.610" v="2985" actId="2696"/>
        <pc:sldMkLst>
          <pc:docMk/>
          <pc:sldMk cId="2146108707" sldId="352"/>
        </pc:sldMkLst>
      </pc:sldChg>
      <pc:sldChg chg="addSp modSp mod">
        <pc:chgData name="Poole, Linda" userId="a48b09a9-4b56-4b9f-a537-f5205b04be6b" providerId="ADAL" clId="{FC464870-4B80-440D-A50F-9E48761FB044}" dt="2023-03-31T15:59:05.174" v="2984" actId="14100"/>
        <pc:sldMkLst>
          <pc:docMk/>
          <pc:sldMk cId="2554118887" sldId="353"/>
        </pc:sldMkLst>
        <pc:spChg chg="add mod">
          <ac:chgData name="Poole, Linda" userId="a48b09a9-4b56-4b9f-a537-f5205b04be6b" providerId="ADAL" clId="{FC464870-4B80-440D-A50F-9E48761FB044}" dt="2023-03-31T15:59:05.174" v="2984" actId="14100"/>
          <ac:spMkLst>
            <pc:docMk/>
            <pc:sldMk cId="2554118887" sldId="353"/>
            <ac:spMk id="3" creationId="{799B09D8-EB53-CB2A-B411-989B81EB2DC9}"/>
          </ac:spMkLst>
        </pc:spChg>
        <pc:picChg chg="mod">
          <ac:chgData name="Poole, Linda" userId="a48b09a9-4b56-4b9f-a537-f5205b04be6b" providerId="ADAL" clId="{FC464870-4B80-440D-A50F-9E48761FB044}" dt="2023-03-31T15:54:34.346" v="2421" actId="1076"/>
          <ac:picMkLst>
            <pc:docMk/>
            <pc:sldMk cId="2554118887" sldId="353"/>
            <ac:picMk id="4" creationId="{8CC9BE2B-1322-D488-3518-3F27B30AA184}"/>
          </ac:picMkLst>
        </pc:picChg>
        <pc:picChg chg="mod">
          <ac:chgData name="Poole, Linda" userId="a48b09a9-4b56-4b9f-a537-f5205b04be6b" providerId="ADAL" clId="{FC464870-4B80-440D-A50F-9E48761FB044}" dt="2023-03-31T15:54:06.581" v="2415" actId="1076"/>
          <ac:picMkLst>
            <pc:docMk/>
            <pc:sldMk cId="2554118887" sldId="353"/>
            <ac:picMk id="8" creationId="{7717A80D-F6C4-5AC9-B03C-DBAAF7DCC496}"/>
          </ac:picMkLst>
        </pc:picChg>
        <pc:picChg chg="mod">
          <ac:chgData name="Poole, Linda" userId="a48b09a9-4b56-4b9f-a537-f5205b04be6b" providerId="ADAL" clId="{FC464870-4B80-440D-A50F-9E48761FB044}" dt="2023-03-31T15:54:19.716" v="2417" actId="1076"/>
          <ac:picMkLst>
            <pc:docMk/>
            <pc:sldMk cId="2554118887" sldId="353"/>
            <ac:picMk id="10" creationId="{ED75EF5F-737D-3B0D-3B92-C7777FCECF6D}"/>
          </ac:picMkLst>
        </pc:picChg>
        <pc:picChg chg="mod">
          <ac:chgData name="Poole, Linda" userId="a48b09a9-4b56-4b9f-a537-f5205b04be6b" providerId="ADAL" clId="{FC464870-4B80-440D-A50F-9E48761FB044}" dt="2023-03-31T15:54:26.677" v="2419" actId="1076"/>
          <ac:picMkLst>
            <pc:docMk/>
            <pc:sldMk cId="2554118887" sldId="353"/>
            <ac:picMk id="12" creationId="{8A0734B5-F699-4675-18F1-8E89FA54CCE4}"/>
          </ac:picMkLst>
        </pc:picChg>
      </pc:sldChg>
    </pc:docChg>
  </pc:docChgLst>
  <pc:docChgLst>
    <pc:chgData name="Poole, Linda" userId="S::linda.poole@untsystem.edu::a48b09a9-4b56-4b9f-a537-f5205b04be6b" providerId="AD" clId="Web-{2119CC80-EE5D-43EE-8E76-C91B2CD818FB}"/>
    <pc:docChg chg="modSld">
      <pc:chgData name="Poole, Linda" userId="S::linda.poole@untsystem.edu::a48b09a9-4b56-4b9f-a537-f5205b04be6b" providerId="AD" clId="Web-{2119CC80-EE5D-43EE-8E76-C91B2CD818FB}" dt="2023-04-18T13:58:15.755" v="25" actId="20577"/>
      <pc:docMkLst>
        <pc:docMk/>
      </pc:docMkLst>
      <pc:sldChg chg="modSp">
        <pc:chgData name="Poole, Linda" userId="S::linda.poole@untsystem.edu::a48b09a9-4b56-4b9f-a537-f5205b04be6b" providerId="AD" clId="Web-{2119CC80-EE5D-43EE-8E76-C91B2CD818FB}" dt="2023-04-18T13:54:55.404" v="18" actId="20577"/>
        <pc:sldMkLst>
          <pc:docMk/>
          <pc:sldMk cId="4222455256" sldId="349"/>
        </pc:sldMkLst>
        <pc:spChg chg="mod">
          <ac:chgData name="Poole, Linda" userId="S::linda.poole@untsystem.edu::a48b09a9-4b56-4b9f-a537-f5205b04be6b" providerId="AD" clId="Web-{2119CC80-EE5D-43EE-8E76-C91B2CD818FB}" dt="2023-04-18T13:54:55.404" v="18" actId="20577"/>
          <ac:spMkLst>
            <pc:docMk/>
            <pc:sldMk cId="4222455256" sldId="349"/>
            <ac:spMk id="7" creationId="{BB4FA646-8E46-38CB-4340-AF6EEA569974}"/>
          </ac:spMkLst>
        </pc:spChg>
      </pc:sldChg>
      <pc:sldChg chg="modSp">
        <pc:chgData name="Poole, Linda" userId="S::linda.poole@untsystem.edu::a48b09a9-4b56-4b9f-a537-f5205b04be6b" providerId="AD" clId="Web-{2119CC80-EE5D-43EE-8E76-C91B2CD818FB}" dt="2023-04-18T13:55:15.999" v="20" actId="1076"/>
        <pc:sldMkLst>
          <pc:docMk/>
          <pc:sldMk cId="3358064913" sldId="350"/>
        </pc:sldMkLst>
        <pc:spChg chg="mod">
          <ac:chgData name="Poole, Linda" userId="S::linda.poole@untsystem.edu::a48b09a9-4b56-4b9f-a537-f5205b04be6b" providerId="AD" clId="Web-{2119CC80-EE5D-43EE-8E76-C91B2CD818FB}" dt="2023-04-18T13:55:15.999" v="20" actId="1076"/>
          <ac:spMkLst>
            <pc:docMk/>
            <pc:sldMk cId="3358064913" sldId="350"/>
            <ac:spMk id="7" creationId="{BB4FA646-8E46-38CB-4340-AF6EEA569974}"/>
          </ac:spMkLst>
        </pc:spChg>
      </pc:sldChg>
      <pc:sldChg chg="modSp">
        <pc:chgData name="Poole, Linda" userId="S::linda.poole@untsystem.edu::a48b09a9-4b56-4b9f-a537-f5205b04be6b" providerId="AD" clId="Web-{2119CC80-EE5D-43EE-8E76-C91B2CD818FB}" dt="2023-04-18T13:58:15.755" v="25" actId="20577"/>
        <pc:sldMkLst>
          <pc:docMk/>
          <pc:sldMk cId="2453598082" sldId="351"/>
        </pc:sldMkLst>
        <pc:spChg chg="mod">
          <ac:chgData name="Poole, Linda" userId="S::linda.poole@untsystem.edu::a48b09a9-4b56-4b9f-a537-f5205b04be6b" providerId="AD" clId="Web-{2119CC80-EE5D-43EE-8E76-C91B2CD818FB}" dt="2023-04-18T13:58:15.755" v="25" actId="20577"/>
          <ac:spMkLst>
            <pc:docMk/>
            <pc:sldMk cId="2453598082" sldId="351"/>
            <ac:spMk id="7" creationId="{BB4FA646-8E46-38CB-4340-AF6EEA569974}"/>
          </ac:spMkLst>
        </pc:spChg>
      </pc:sldChg>
      <pc:sldChg chg="modSp">
        <pc:chgData name="Poole, Linda" userId="S::linda.poole@untsystem.edu::a48b09a9-4b56-4b9f-a537-f5205b04be6b" providerId="AD" clId="Web-{2119CC80-EE5D-43EE-8E76-C91B2CD818FB}" dt="2023-04-18T13:55:51.844" v="22" actId="20577"/>
        <pc:sldMkLst>
          <pc:docMk/>
          <pc:sldMk cId="3835998799" sldId="352"/>
        </pc:sldMkLst>
        <pc:spChg chg="mod">
          <ac:chgData name="Poole, Linda" userId="S::linda.poole@untsystem.edu::a48b09a9-4b56-4b9f-a537-f5205b04be6b" providerId="AD" clId="Web-{2119CC80-EE5D-43EE-8E76-C91B2CD818FB}" dt="2023-04-18T13:55:51.844" v="22" actId="20577"/>
          <ac:spMkLst>
            <pc:docMk/>
            <pc:sldMk cId="3835998799" sldId="352"/>
            <ac:spMk id="7" creationId="{BB4FA646-8E46-38CB-4340-AF6EEA569974}"/>
          </ac:spMkLst>
        </pc:spChg>
      </pc:sldChg>
    </pc:docChg>
  </pc:docChgLst>
  <pc:docChgLst>
    <pc:chgData name="Poole, Linda" userId="S::linda.poole@untsystem.edu::a48b09a9-4b56-4b9f-a537-f5205b04be6b" providerId="AD" clId="Web-{CBE15029-5111-4EB2-AC4E-C97ACC75650D}"/>
    <pc:docChg chg="modSld">
      <pc:chgData name="Poole, Linda" userId="S::linda.poole@untsystem.edu::a48b09a9-4b56-4b9f-a537-f5205b04be6b" providerId="AD" clId="Web-{CBE15029-5111-4EB2-AC4E-C97ACC75650D}" dt="2023-03-31T20:57:55.100" v="16" actId="14100"/>
      <pc:docMkLst>
        <pc:docMk/>
      </pc:docMkLst>
      <pc:sldChg chg="addSp delSp modSp">
        <pc:chgData name="Poole, Linda" userId="S::linda.poole@untsystem.edu::a48b09a9-4b56-4b9f-a537-f5205b04be6b" providerId="AD" clId="Web-{CBE15029-5111-4EB2-AC4E-C97ACC75650D}" dt="2023-03-31T20:57:55.100" v="16" actId="14100"/>
        <pc:sldMkLst>
          <pc:docMk/>
          <pc:sldMk cId="1511692378" sldId="346"/>
        </pc:sldMkLst>
        <pc:spChg chg="mod">
          <ac:chgData name="Poole, Linda" userId="S::linda.poole@untsystem.edu::a48b09a9-4b56-4b9f-a537-f5205b04be6b" providerId="AD" clId="Web-{CBE15029-5111-4EB2-AC4E-C97ACC75650D}" dt="2023-03-31T20:56:49.113" v="7" actId="1076"/>
          <ac:spMkLst>
            <pc:docMk/>
            <pc:sldMk cId="1511692378" sldId="346"/>
            <ac:spMk id="2" creationId="{433B946B-4278-4C62-BEC6-4EFEEDFE0990}"/>
          </ac:spMkLst>
        </pc:spChg>
        <pc:picChg chg="add del mod">
          <ac:chgData name="Poole, Linda" userId="S::linda.poole@untsystem.edu::a48b09a9-4b56-4b9f-a537-f5205b04be6b" providerId="AD" clId="Web-{CBE15029-5111-4EB2-AC4E-C97ACC75650D}" dt="2023-03-31T20:56:56.613" v="9"/>
          <ac:picMkLst>
            <pc:docMk/>
            <pc:sldMk cId="1511692378" sldId="346"/>
            <ac:picMk id="3" creationId="{6EFEEB96-5716-62D8-B266-8ECF2F1A52D6}"/>
          </ac:picMkLst>
        </pc:picChg>
        <pc:picChg chg="add mod">
          <ac:chgData name="Poole, Linda" userId="S::linda.poole@untsystem.edu::a48b09a9-4b56-4b9f-a537-f5205b04be6b" providerId="AD" clId="Web-{CBE15029-5111-4EB2-AC4E-C97ACC75650D}" dt="2023-03-31T20:57:14.239" v="13" actId="14100"/>
          <ac:picMkLst>
            <pc:docMk/>
            <pc:sldMk cId="1511692378" sldId="346"/>
            <ac:picMk id="4" creationId="{92313999-DF72-E102-88F3-C02BCF4136B9}"/>
          </ac:picMkLst>
        </pc:picChg>
        <pc:picChg chg="add mod">
          <ac:chgData name="Poole, Linda" userId="S::linda.poole@untsystem.edu::a48b09a9-4b56-4b9f-a537-f5205b04be6b" providerId="AD" clId="Web-{CBE15029-5111-4EB2-AC4E-C97ACC75650D}" dt="2023-03-31T20:57:55.100" v="16" actId="14100"/>
          <ac:picMkLst>
            <pc:docMk/>
            <pc:sldMk cId="1511692378" sldId="346"/>
            <ac:picMk id="8" creationId="{3569503A-2035-C7BF-CF69-E801E2FECF96}"/>
          </ac:picMkLst>
        </pc:picChg>
      </pc:sldChg>
    </pc:docChg>
  </pc:docChgLst>
  <pc:docChgLst>
    <pc:chgData name="Poole, Linda" userId="a48b09a9-4b56-4b9f-a537-f5205b04be6b" providerId="ADAL" clId="{FE5F10FA-44F3-4D55-88E4-50BCFC48D356}"/>
    <pc:docChg chg="undo custSel addSld delSld modSld sldOrd">
      <pc:chgData name="Poole, Linda" userId="a48b09a9-4b56-4b9f-a537-f5205b04be6b" providerId="ADAL" clId="{FE5F10FA-44F3-4D55-88E4-50BCFC48D356}" dt="2023-03-28T18:53:36.472" v="859" actId="20577"/>
      <pc:docMkLst>
        <pc:docMk/>
      </pc:docMkLst>
      <pc:sldChg chg="modSp mod">
        <pc:chgData name="Poole, Linda" userId="a48b09a9-4b56-4b9f-a537-f5205b04be6b" providerId="ADAL" clId="{FE5F10FA-44F3-4D55-88E4-50BCFC48D356}" dt="2023-03-28T18:38:30.810" v="333" actId="20577"/>
        <pc:sldMkLst>
          <pc:docMk/>
          <pc:sldMk cId="3214242371" sldId="345"/>
        </pc:sldMkLst>
        <pc:spChg chg="mod">
          <ac:chgData name="Poole, Linda" userId="a48b09a9-4b56-4b9f-a537-f5205b04be6b" providerId="ADAL" clId="{FE5F10FA-44F3-4D55-88E4-50BCFC48D356}" dt="2023-03-28T18:38:30.810" v="333" actId="20577"/>
          <ac:spMkLst>
            <pc:docMk/>
            <pc:sldMk cId="3214242371" sldId="345"/>
            <ac:spMk id="2" creationId="{433B946B-4278-4C62-BEC6-4EFEEDFE0990}"/>
          </ac:spMkLst>
        </pc:spChg>
        <pc:spChg chg="mod">
          <ac:chgData name="Poole, Linda" userId="a48b09a9-4b56-4b9f-a537-f5205b04be6b" providerId="ADAL" clId="{FE5F10FA-44F3-4D55-88E4-50BCFC48D356}" dt="2023-03-28T18:37:00.177" v="290" actId="20577"/>
          <ac:spMkLst>
            <pc:docMk/>
            <pc:sldMk cId="3214242371" sldId="345"/>
            <ac:spMk id="3" creationId="{4A5D60EE-065A-AE7B-2036-3857275BEEF9}"/>
          </ac:spMkLst>
        </pc:spChg>
      </pc:sldChg>
      <pc:sldChg chg="modSp mod">
        <pc:chgData name="Poole, Linda" userId="a48b09a9-4b56-4b9f-a537-f5205b04be6b" providerId="ADAL" clId="{FE5F10FA-44F3-4D55-88E4-50BCFC48D356}" dt="2023-03-28T18:40:25.695" v="343" actId="20577"/>
        <pc:sldMkLst>
          <pc:docMk/>
          <pc:sldMk cId="1511692378" sldId="346"/>
        </pc:sldMkLst>
        <pc:spChg chg="mod">
          <ac:chgData name="Poole, Linda" userId="a48b09a9-4b56-4b9f-a537-f5205b04be6b" providerId="ADAL" clId="{FE5F10FA-44F3-4D55-88E4-50BCFC48D356}" dt="2023-03-28T18:40:25.695" v="343" actId="20577"/>
          <ac:spMkLst>
            <pc:docMk/>
            <pc:sldMk cId="1511692378" sldId="346"/>
            <ac:spMk id="7" creationId="{4A604793-0A3E-AA80-865F-44CC83D595EA}"/>
          </ac:spMkLst>
        </pc:spChg>
      </pc:sldChg>
      <pc:sldChg chg="addSp modSp mod">
        <pc:chgData name="Poole, Linda" userId="a48b09a9-4b56-4b9f-a537-f5205b04be6b" providerId="ADAL" clId="{FE5F10FA-44F3-4D55-88E4-50BCFC48D356}" dt="2023-03-28T18:53:36.472" v="859" actId="20577"/>
        <pc:sldMkLst>
          <pc:docMk/>
          <pc:sldMk cId="3907330388" sldId="347"/>
        </pc:sldMkLst>
        <pc:spChg chg="add mod">
          <ac:chgData name="Poole, Linda" userId="a48b09a9-4b56-4b9f-a537-f5205b04be6b" providerId="ADAL" clId="{FE5F10FA-44F3-4D55-88E4-50BCFC48D356}" dt="2023-03-28T18:48:41.887" v="551" actId="20577"/>
          <ac:spMkLst>
            <pc:docMk/>
            <pc:sldMk cId="3907330388" sldId="347"/>
            <ac:spMk id="3" creationId="{9E33AFC3-B7B5-92AC-E388-5A765026A21C}"/>
          </ac:spMkLst>
        </pc:spChg>
        <pc:spChg chg="mod">
          <ac:chgData name="Poole, Linda" userId="a48b09a9-4b56-4b9f-a537-f5205b04be6b" providerId="ADAL" clId="{FE5F10FA-44F3-4D55-88E4-50BCFC48D356}" dt="2023-03-28T18:47:33.745" v="527" actId="20577"/>
          <ac:spMkLst>
            <pc:docMk/>
            <pc:sldMk cId="3907330388" sldId="347"/>
            <ac:spMk id="14" creationId="{C6987281-99DA-989C-39BB-E5D9BCBEDA7A}"/>
          </ac:spMkLst>
        </pc:spChg>
        <pc:spChg chg="add mod">
          <ac:chgData name="Poole, Linda" userId="a48b09a9-4b56-4b9f-a537-f5205b04be6b" providerId="ADAL" clId="{FE5F10FA-44F3-4D55-88E4-50BCFC48D356}" dt="2023-03-28T18:53:36.472" v="859" actId="20577"/>
          <ac:spMkLst>
            <pc:docMk/>
            <pc:sldMk cId="3907330388" sldId="347"/>
            <ac:spMk id="17" creationId="{C9648736-2605-351B-28D2-6D9C428367E9}"/>
          </ac:spMkLst>
        </pc:spChg>
        <pc:cxnChg chg="add mod">
          <ac:chgData name="Poole, Linda" userId="a48b09a9-4b56-4b9f-a537-f5205b04be6b" providerId="ADAL" clId="{FE5F10FA-44F3-4D55-88E4-50BCFC48D356}" dt="2023-03-28T18:46:18.597" v="465" actId="14100"/>
          <ac:cxnSpMkLst>
            <pc:docMk/>
            <pc:sldMk cId="3907330388" sldId="347"/>
            <ac:cxnSpMk id="4" creationId="{724E33C2-EE66-A627-1B5A-512C12F3B8FB}"/>
          </ac:cxnSpMkLst>
        </pc:cxnChg>
        <pc:cxnChg chg="add mod">
          <ac:chgData name="Poole, Linda" userId="a48b09a9-4b56-4b9f-a537-f5205b04be6b" providerId="ADAL" clId="{FE5F10FA-44F3-4D55-88E4-50BCFC48D356}" dt="2023-03-22T13:28:53.101" v="34" actId="14100"/>
          <ac:cxnSpMkLst>
            <pc:docMk/>
            <pc:sldMk cId="3907330388" sldId="347"/>
            <ac:cxnSpMk id="11" creationId="{0FCA3673-13B1-9ABC-47F9-2109864DD4CA}"/>
          </ac:cxnSpMkLst>
        </pc:cxnChg>
        <pc:cxnChg chg="add mod">
          <ac:chgData name="Poole, Linda" userId="a48b09a9-4b56-4b9f-a537-f5205b04be6b" providerId="ADAL" clId="{FE5F10FA-44F3-4D55-88E4-50BCFC48D356}" dt="2023-03-28T18:46:18.597" v="465" actId="14100"/>
          <ac:cxnSpMkLst>
            <pc:docMk/>
            <pc:sldMk cId="3907330388" sldId="347"/>
            <ac:cxnSpMk id="16" creationId="{12DE1B6F-D24A-EE86-A813-C65A6701F708}"/>
          </ac:cxnSpMkLst>
        </pc:cxnChg>
      </pc:sldChg>
      <pc:sldChg chg="addSp modSp mod">
        <pc:chgData name="Poole, Linda" userId="a48b09a9-4b56-4b9f-a537-f5205b04be6b" providerId="ADAL" clId="{FE5F10FA-44F3-4D55-88E4-50BCFC48D356}" dt="2023-03-22T13:31:30.428" v="205" actId="14100"/>
        <pc:sldMkLst>
          <pc:docMk/>
          <pc:sldMk cId="2058041657" sldId="348"/>
        </pc:sldMkLst>
        <pc:spChg chg="add mod">
          <ac:chgData name="Poole, Linda" userId="a48b09a9-4b56-4b9f-a537-f5205b04be6b" providerId="ADAL" clId="{FE5F10FA-44F3-4D55-88E4-50BCFC48D356}" dt="2023-03-22T13:29:44.192" v="37" actId="208"/>
          <ac:spMkLst>
            <pc:docMk/>
            <pc:sldMk cId="2058041657" sldId="348"/>
            <ac:spMk id="3" creationId="{1419BC4C-9514-4F3E-BDF0-8411374AF46F}"/>
          </ac:spMkLst>
        </pc:spChg>
        <pc:spChg chg="add mod">
          <ac:chgData name="Poole, Linda" userId="a48b09a9-4b56-4b9f-a537-f5205b04be6b" providerId="ADAL" clId="{FE5F10FA-44F3-4D55-88E4-50BCFC48D356}" dt="2023-03-22T13:30:52.255" v="122" actId="14100"/>
          <ac:spMkLst>
            <pc:docMk/>
            <pc:sldMk cId="2058041657" sldId="348"/>
            <ac:spMk id="4" creationId="{AB2AC881-194A-5BE0-D91B-54656C69C091}"/>
          </ac:spMkLst>
        </pc:spChg>
        <pc:spChg chg="add mod">
          <ac:chgData name="Poole, Linda" userId="a48b09a9-4b56-4b9f-a537-f5205b04be6b" providerId="ADAL" clId="{FE5F10FA-44F3-4D55-88E4-50BCFC48D356}" dt="2023-03-22T13:31:30.428" v="205" actId="14100"/>
          <ac:spMkLst>
            <pc:docMk/>
            <pc:sldMk cId="2058041657" sldId="348"/>
            <ac:spMk id="8" creationId="{5B24FFDE-89D8-62F6-2C0E-2DA4B0AC43AF}"/>
          </ac:spMkLst>
        </pc:spChg>
      </pc:sldChg>
      <pc:sldChg chg="addSp delSp modSp mod">
        <pc:chgData name="Poole, Linda" userId="a48b09a9-4b56-4b9f-a537-f5205b04be6b" providerId="ADAL" clId="{FE5F10FA-44F3-4D55-88E4-50BCFC48D356}" dt="2023-03-28T13:48:42.612" v="212" actId="1076"/>
        <pc:sldMkLst>
          <pc:docMk/>
          <pc:sldMk cId="3049703800" sldId="349"/>
        </pc:sldMkLst>
        <pc:picChg chg="del mod">
          <ac:chgData name="Poole, Linda" userId="a48b09a9-4b56-4b9f-a537-f5205b04be6b" providerId="ADAL" clId="{FE5F10FA-44F3-4D55-88E4-50BCFC48D356}" dt="2023-03-28T13:48:21.130" v="207" actId="478"/>
          <ac:picMkLst>
            <pc:docMk/>
            <pc:sldMk cId="3049703800" sldId="349"/>
            <ac:picMk id="4" creationId="{41DCEFF8-7D98-CAC3-9C36-C33792D94205}"/>
          </ac:picMkLst>
        </pc:picChg>
        <pc:picChg chg="add mod ord">
          <ac:chgData name="Poole, Linda" userId="a48b09a9-4b56-4b9f-a537-f5205b04be6b" providerId="ADAL" clId="{FE5F10FA-44F3-4D55-88E4-50BCFC48D356}" dt="2023-03-28T13:48:36.799" v="211" actId="167"/>
          <ac:picMkLst>
            <pc:docMk/>
            <pc:sldMk cId="3049703800" sldId="349"/>
            <ac:picMk id="8" creationId="{7A72E550-DE5A-B649-264F-313D703C02D8}"/>
          </ac:picMkLst>
        </pc:picChg>
        <pc:picChg chg="mod">
          <ac:chgData name="Poole, Linda" userId="a48b09a9-4b56-4b9f-a537-f5205b04be6b" providerId="ADAL" clId="{FE5F10FA-44F3-4D55-88E4-50BCFC48D356}" dt="2023-03-28T13:48:42.612" v="212" actId="1076"/>
          <ac:picMkLst>
            <pc:docMk/>
            <pc:sldMk cId="3049703800" sldId="349"/>
            <ac:picMk id="9" creationId="{579D7805-B057-B928-EA2A-23954C1CC6B8}"/>
          </ac:picMkLst>
        </pc:picChg>
      </pc:sldChg>
      <pc:sldChg chg="addSp modSp mod">
        <pc:chgData name="Poole, Linda" userId="a48b09a9-4b56-4b9f-a537-f5205b04be6b" providerId="ADAL" clId="{FE5F10FA-44F3-4D55-88E4-50BCFC48D356}" dt="2023-03-28T13:50:07.561" v="220" actId="1076"/>
        <pc:sldMkLst>
          <pc:docMk/>
          <pc:sldMk cId="942725161" sldId="351"/>
        </pc:sldMkLst>
        <pc:picChg chg="add mod">
          <ac:chgData name="Poole, Linda" userId="a48b09a9-4b56-4b9f-a537-f5205b04be6b" providerId="ADAL" clId="{FE5F10FA-44F3-4D55-88E4-50BCFC48D356}" dt="2023-03-28T13:49:34.452" v="215" actId="1076"/>
          <ac:picMkLst>
            <pc:docMk/>
            <pc:sldMk cId="942725161" sldId="351"/>
            <ac:picMk id="4" creationId="{172077DB-188F-2C08-E904-8CD4B8DA48D7}"/>
          </ac:picMkLst>
        </pc:picChg>
        <pc:picChg chg="add mod">
          <ac:chgData name="Poole, Linda" userId="a48b09a9-4b56-4b9f-a537-f5205b04be6b" providerId="ADAL" clId="{FE5F10FA-44F3-4D55-88E4-50BCFC48D356}" dt="2023-03-28T13:50:07.561" v="220" actId="1076"/>
          <ac:picMkLst>
            <pc:docMk/>
            <pc:sldMk cId="942725161" sldId="351"/>
            <ac:picMk id="9" creationId="{3B7B1EE7-31CB-442F-2396-967049AAEEB6}"/>
          </ac:picMkLst>
        </pc:picChg>
      </pc:sldChg>
      <pc:sldChg chg="addSp delSp modSp add mod ord">
        <pc:chgData name="Poole, Linda" userId="a48b09a9-4b56-4b9f-a537-f5205b04be6b" providerId="ADAL" clId="{FE5F10FA-44F3-4D55-88E4-50BCFC48D356}" dt="2023-03-28T13:58:56.251" v="273" actId="1076"/>
        <pc:sldMkLst>
          <pc:docMk/>
          <pc:sldMk cId="2146108707" sldId="352"/>
        </pc:sldMkLst>
        <pc:picChg chg="del">
          <ac:chgData name="Poole, Linda" userId="a48b09a9-4b56-4b9f-a537-f5205b04be6b" providerId="ADAL" clId="{FE5F10FA-44F3-4D55-88E4-50BCFC48D356}" dt="2023-03-28T13:51:26.288" v="225" actId="478"/>
          <ac:picMkLst>
            <pc:docMk/>
            <pc:sldMk cId="2146108707" sldId="352"/>
            <ac:picMk id="4" creationId="{172077DB-188F-2C08-E904-8CD4B8DA48D7}"/>
          </ac:picMkLst>
        </pc:picChg>
        <pc:picChg chg="add del mod">
          <ac:chgData name="Poole, Linda" userId="a48b09a9-4b56-4b9f-a537-f5205b04be6b" providerId="ADAL" clId="{FE5F10FA-44F3-4D55-88E4-50BCFC48D356}" dt="2023-03-28T13:57:42.786" v="263" actId="478"/>
          <ac:picMkLst>
            <pc:docMk/>
            <pc:sldMk cId="2146108707" sldId="352"/>
            <ac:picMk id="8" creationId="{7717A80D-F6C4-5AC9-B03C-DBAAF7DCC496}"/>
          </ac:picMkLst>
        </pc:picChg>
        <pc:picChg chg="del">
          <ac:chgData name="Poole, Linda" userId="a48b09a9-4b56-4b9f-a537-f5205b04be6b" providerId="ADAL" clId="{FE5F10FA-44F3-4D55-88E4-50BCFC48D356}" dt="2023-03-28T13:51:24.162" v="224" actId="478"/>
          <ac:picMkLst>
            <pc:docMk/>
            <pc:sldMk cId="2146108707" sldId="352"/>
            <ac:picMk id="9" creationId="{3B7B1EE7-31CB-442F-2396-967049AAEEB6}"/>
          </ac:picMkLst>
        </pc:picChg>
        <pc:picChg chg="add mod">
          <ac:chgData name="Poole, Linda" userId="a48b09a9-4b56-4b9f-a537-f5205b04be6b" providerId="ADAL" clId="{FE5F10FA-44F3-4D55-88E4-50BCFC48D356}" dt="2023-03-28T13:58:48.451" v="272" actId="1076"/>
          <ac:picMkLst>
            <pc:docMk/>
            <pc:sldMk cId="2146108707" sldId="352"/>
            <ac:picMk id="11" creationId="{3826E75D-7C12-F60E-485E-37BB72A52501}"/>
          </ac:picMkLst>
        </pc:picChg>
        <pc:picChg chg="add mod">
          <ac:chgData name="Poole, Linda" userId="a48b09a9-4b56-4b9f-a537-f5205b04be6b" providerId="ADAL" clId="{FE5F10FA-44F3-4D55-88E4-50BCFC48D356}" dt="2023-03-28T13:58:56.251" v="273" actId="1076"/>
          <ac:picMkLst>
            <pc:docMk/>
            <pc:sldMk cId="2146108707" sldId="352"/>
            <ac:picMk id="12" creationId="{818A43A0-6C5B-14F8-A2CC-853C37542C0A}"/>
          </ac:picMkLst>
        </pc:picChg>
      </pc:sldChg>
      <pc:sldChg chg="add del">
        <pc:chgData name="Poole, Linda" userId="a48b09a9-4b56-4b9f-a537-f5205b04be6b" providerId="ADAL" clId="{FE5F10FA-44F3-4D55-88E4-50BCFC48D356}" dt="2023-03-28T13:51:13.921" v="222" actId="47"/>
        <pc:sldMkLst>
          <pc:docMk/>
          <pc:sldMk cId="2836863978" sldId="352"/>
        </pc:sldMkLst>
      </pc:sldChg>
      <pc:sldChg chg="addSp delSp modSp add mod">
        <pc:chgData name="Poole, Linda" userId="a48b09a9-4b56-4b9f-a537-f5205b04be6b" providerId="ADAL" clId="{FE5F10FA-44F3-4D55-88E4-50BCFC48D356}" dt="2023-03-28T13:58:18.504" v="267" actId="1076"/>
        <pc:sldMkLst>
          <pc:docMk/>
          <pc:sldMk cId="2554118887" sldId="353"/>
        </pc:sldMkLst>
        <pc:picChg chg="add mod">
          <ac:chgData name="Poole, Linda" userId="a48b09a9-4b56-4b9f-a537-f5205b04be6b" providerId="ADAL" clId="{FE5F10FA-44F3-4D55-88E4-50BCFC48D356}" dt="2023-03-28T13:55:21.114" v="251" actId="1076"/>
          <ac:picMkLst>
            <pc:docMk/>
            <pc:sldMk cId="2554118887" sldId="353"/>
            <ac:picMk id="4" creationId="{8CC9BE2B-1322-D488-3518-3F27B30AA184}"/>
          </ac:picMkLst>
        </pc:picChg>
        <pc:picChg chg="mod">
          <ac:chgData name="Poole, Linda" userId="a48b09a9-4b56-4b9f-a537-f5205b04be6b" providerId="ADAL" clId="{FE5F10FA-44F3-4D55-88E4-50BCFC48D356}" dt="2023-03-28T13:57:54.226" v="265" actId="1076"/>
          <ac:picMkLst>
            <pc:docMk/>
            <pc:sldMk cId="2554118887" sldId="353"/>
            <ac:picMk id="8" creationId="{7717A80D-F6C4-5AC9-B03C-DBAAF7DCC496}"/>
          </ac:picMkLst>
        </pc:picChg>
        <pc:picChg chg="add mod">
          <ac:chgData name="Poole, Linda" userId="a48b09a9-4b56-4b9f-a537-f5205b04be6b" providerId="ADAL" clId="{FE5F10FA-44F3-4D55-88E4-50BCFC48D356}" dt="2023-03-28T13:58:15.523" v="266" actId="1076"/>
          <ac:picMkLst>
            <pc:docMk/>
            <pc:sldMk cId="2554118887" sldId="353"/>
            <ac:picMk id="10" creationId="{ED75EF5F-737D-3B0D-3B92-C7777FCECF6D}"/>
          </ac:picMkLst>
        </pc:picChg>
        <pc:picChg chg="add mod">
          <ac:chgData name="Poole, Linda" userId="a48b09a9-4b56-4b9f-a537-f5205b04be6b" providerId="ADAL" clId="{FE5F10FA-44F3-4D55-88E4-50BCFC48D356}" dt="2023-03-28T13:58:18.504" v="267" actId="1076"/>
          <ac:picMkLst>
            <pc:docMk/>
            <pc:sldMk cId="2554118887" sldId="353"/>
            <ac:picMk id="12" creationId="{8A0734B5-F699-4675-18F1-8E89FA54CCE4}"/>
          </ac:picMkLst>
        </pc:picChg>
        <pc:picChg chg="add del mod ord">
          <ac:chgData name="Poole, Linda" userId="a48b09a9-4b56-4b9f-a537-f5205b04be6b" providerId="ADAL" clId="{FE5F10FA-44F3-4D55-88E4-50BCFC48D356}" dt="2023-03-28T13:57:49.867" v="264" actId="21"/>
          <ac:picMkLst>
            <pc:docMk/>
            <pc:sldMk cId="2554118887" sldId="353"/>
            <ac:picMk id="14" creationId="{34C95AFD-84D2-1A2D-B935-ED34605410E2}"/>
          </ac:picMkLst>
        </pc:picChg>
      </pc:sldChg>
    </pc:docChg>
  </pc:docChgLst>
  <pc:docChgLst>
    <pc:chgData name="Poole, Linda" userId="S::linda.poole@untsystem.edu::a48b09a9-4b56-4b9f-a537-f5205b04be6b" providerId="AD" clId="Web-{CB9228EC-C1D9-4977-9F42-6ADE9E2D5AD8}"/>
    <pc:docChg chg="delSld">
      <pc:chgData name="Poole, Linda" userId="S::linda.poole@untsystem.edu::a48b09a9-4b56-4b9f-a537-f5205b04be6b" providerId="AD" clId="Web-{CB9228EC-C1D9-4977-9F42-6ADE9E2D5AD8}" dt="2023-04-03T15:07:32.296" v="2"/>
      <pc:docMkLst>
        <pc:docMk/>
      </pc:docMkLst>
      <pc:sldChg chg="del">
        <pc:chgData name="Poole, Linda" userId="S::linda.poole@untsystem.edu::a48b09a9-4b56-4b9f-a537-f5205b04be6b" providerId="AD" clId="Web-{CB9228EC-C1D9-4977-9F42-6ADE9E2D5AD8}" dt="2023-04-03T15:07:12.998" v="0"/>
        <pc:sldMkLst>
          <pc:docMk/>
          <pc:sldMk cId="1480985652" sldId="354"/>
        </pc:sldMkLst>
      </pc:sldChg>
      <pc:sldChg chg="del">
        <pc:chgData name="Poole, Linda" userId="S::linda.poole@untsystem.edu::a48b09a9-4b56-4b9f-a537-f5205b04be6b" providerId="AD" clId="Web-{CB9228EC-C1D9-4977-9F42-6ADE9E2D5AD8}" dt="2023-04-03T15:07:22.327" v="1"/>
        <pc:sldMkLst>
          <pc:docMk/>
          <pc:sldMk cId="1637024490" sldId="355"/>
        </pc:sldMkLst>
      </pc:sldChg>
      <pc:sldChg chg="del">
        <pc:chgData name="Poole, Linda" userId="S::linda.poole@untsystem.edu::a48b09a9-4b56-4b9f-a537-f5205b04be6b" providerId="AD" clId="Web-{CB9228EC-C1D9-4977-9F42-6ADE9E2D5AD8}" dt="2023-04-03T15:07:32.296" v="2"/>
        <pc:sldMkLst>
          <pc:docMk/>
          <pc:sldMk cId="2830709741" sldId="356"/>
        </pc:sldMkLst>
      </pc:sldChg>
    </pc:docChg>
  </pc:docChgLst>
  <pc:docChgLst>
    <pc:chgData name="Poole, Linda" userId="S::linda.poole@untsystem.edu::a48b09a9-4b56-4b9f-a537-f5205b04be6b" providerId="AD" clId="Web-{369ABDE1-9F5D-4FE3-B8FC-BA68527AF887}"/>
    <pc:docChg chg="delSld modSld">
      <pc:chgData name="Poole, Linda" userId="S::linda.poole@untsystem.edu::a48b09a9-4b56-4b9f-a537-f5205b04be6b" providerId="AD" clId="Web-{369ABDE1-9F5D-4FE3-B8FC-BA68527AF887}" dt="2023-03-31T20:46:18.793" v="59" actId="14100"/>
      <pc:docMkLst>
        <pc:docMk/>
      </pc:docMkLst>
      <pc:sldChg chg="del">
        <pc:chgData name="Poole, Linda" userId="S::linda.poole@untsystem.edu::a48b09a9-4b56-4b9f-a537-f5205b04be6b" providerId="AD" clId="Web-{369ABDE1-9F5D-4FE3-B8FC-BA68527AF887}" dt="2023-03-31T20:45:03.134" v="32"/>
        <pc:sldMkLst>
          <pc:docMk/>
          <pc:sldMk cId="1824947831" sldId="342"/>
        </pc:sldMkLst>
      </pc:sldChg>
      <pc:sldChg chg="modSp">
        <pc:chgData name="Poole, Linda" userId="S::linda.poole@untsystem.edu::a48b09a9-4b56-4b9f-a537-f5205b04be6b" providerId="AD" clId="Web-{369ABDE1-9F5D-4FE3-B8FC-BA68527AF887}" dt="2023-03-31T20:44:51.415" v="31" actId="20577"/>
        <pc:sldMkLst>
          <pc:docMk/>
          <pc:sldMk cId="3214242371" sldId="345"/>
        </pc:sldMkLst>
        <pc:spChg chg="mod">
          <ac:chgData name="Poole, Linda" userId="S::linda.poole@untsystem.edu::a48b09a9-4b56-4b9f-a537-f5205b04be6b" providerId="AD" clId="Web-{369ABDE1-9F5D-4FE3-B8FC-BA68527AF887}" dt="2023-03-31T20:43:36.959" v="16" actId="14100"/>
          <ac:spMkLst>
            <pc:docMk/>
            <pc:sldMk cId="3214242371" sldId="345"/>
            <ac:spMk id="2" creationId="{433B946B-4278-4C62-BEC6-4EFEEDFE0990}"/>
          </ac:spMkLst>
        </pc:spChg>
        <pc:spChg chg="mod">
          <ac:chgData name="Poole, Linda" userId="S::linda.poole@untsystem.edu::a48b09a9-4b56-4b9f-a537-f5205b04be6b" providerId="AD" clId="Web-{369ABDE1-9F5D-4FE3-B8FC-BA68527AF887}" dt="2023-03-31T20:44:51.415" v="31" actId="20577"/>
          <ac:spMkLst>
            <pc:docMk/>
            <pc:sldMk cId="3214242371" sldId="345"/>
            <ac:spMk id="3" creationId="{4A5D60EE-065A-AE7B-2036-3857275BEEF9}"/>
          </ac:spMkLst>
        </pc:spChg>
      </pc:sldChg>
      <pc:sldChg chg="modSp">
        <pc:chgData name="Poole, Linda" userId="S::linda.poole@untsystem.edu::a48b09a9-4b56-4b9f-a537-f5205b04be6b" providerId="AD" clId="Web-{369ABDE1-9F5D-4FE3-B8FC-BA68527AF887}" dt="2023-03-31T20:46:18.793" v="59" actId="14100"/>
        <pc:sldMkLst>
          <pc:docMk/>
          <pc:sldMk cId="1511692378" sldId="346"/>
        </pc:sldMkLst>
        <pc:spChg chg="mod">
          <ac:chgData name="Poole, Linda" userId="S::linda.poole@untsystem.edu::a48b09a9-4b56-4b9f-a537-f5205b04be6b" providerId="AD" clId="Web-{369ABDE1-9F5D-4FE3-B8FC-BA68527AF887}" dt="2023-03-31T20:46:18.793" v="59" actId="14100"/>
          <ac:spMkLst>
            <pc:docMk/>
            <pc:sldMk cId="1511692378" sldId="346"/>
            <ac:spMk id="2" creationId="{433B946B-4278-4C62-BEC6-4EFEEDFE0990}"/>
          </ac:spMkLst>
        </pc:spChg>
        <pc:spChg chg="mod">
          <ac:chgData name="Poole, Linda" userId="S::linda.poole@untsystem.edu::a48b09a9-4b56-4b9f-a537-f5205b04be6b" providerId="AD" clId="Web-{369ABDE1-9F5D-4FE3-B8FC-BA68527AF887}" dt="2023-03-31T20:45:56.074" v="47" actId="20577"/>
          <ac:spMkLst>
            <pc:docMk/>
            <pc:sldMk cId="1511692378" sldId="346"/>
            <ac:spMk id="7" creationId="{4A604793-0A3E-AA80-865F-44CC83D595EA}"/>
          </ac:spMkLst>
        </pc:spChg>
      </pc:sldChg>
      <pc:sldChg chg="del">
        <pc:chgData name="Poole, Linda" userId="S::linda.poole@untsystem.edu::a48b09a9-4b56-4b9f-a537-f5205b04be6b" providerId="AD" clId="Web-{369ABDE1-9F5D-4FE3-B8FC-BA68527AF887}" dt="2023-03-31T20:45:03.150" v="38"/>
        <pc:sldMkLst>
          <pc:docMk/>
          <pc:sldMk cId="3907330388" sldId="347"/>
        </pc:sldMkLst>
      </pc:sldChg>
      <pc:sldChg chg="del">
        <pc:chgData name="Poole, Linda" userId="S::linda.poole@untsystem.edu::a48b09a9-4b56-4b9f-a537-f5205b04be6b" providerId="AD" clId="Web-{369ABDE1-9F5D-4FE3-B8FC-BA68527AF887}" dt="2023-03-31T20:45:03.134" v="37"/>
        <pc:sldMkLst>
          <pc:docMk/>
          <pc:sldMk cId="2058041657" sldId="348"/>
        </pc:sldMkLst>
      </pc:sldChg>
      <pc:sldChg chg="del">
        <pc:chgData name="Poole, Linda" userId="S::linda.poole@untsystem.edu::a48b09a9-4b56-4b9f-a537-f5205b04be6b" providerId="AD" clId="Web-{369ABDE1-9F5D-4FE3-B8FC-BA68527AF887}" dt="2023-03-31T20:45:03.134" v="36"/>
        <pc:sldMkLst>
          <pc:docMk/>
          <pc:sldMk cId="3049703800" sldId="349"/>
        </pc:sldMkLst>
      </pc:sldChg>
      <pc:sldChg chg="del">
        <pc:chgData name="Poole, Linda" userId="S::linda.poole@untsystem.edu::a48b09a9-4b56-4b9f-a537-f5205b04be6b" providerId="AD" clId="Web-{369ABDE1-9F5D-4FE3-B8FC-BA68527AF887}" dt="2023-03-31T20:45:03.134" v="35"/>
        <pc:sldMkLst>
          <pc:docMk/>
          <pc:sldMk cId="952625606" sldId="350"/>
        </pc:sldMkLst>
      </pc:sldChg>
      <pc:sldChg chg="del">
        <pc:chgData name="Poole, Linda" userId="S::linda.poole@untsystem.edu::a48b09a9-4b56-4b9f-a537-f5205b04be6b" providerId="AD" clId="Web-{369ABDE1-9F5D-4FE3-B8FC-BA68527AF887}" dt="2023-03-31T20:45:03.134" v="34"/>
        <pc:sldMkLst>
          <pc:docMk/>
          <pc:sldMk cId="942725161" sldId="351"/>
        </pc:sldMkLst>
      </pc:sldChg>
      <pc:sldChg chg="del">
        <pc:chgData name="Poole, Linda" userId="S::linda.poole@untsystem.edu::a48b09a9-4b56-4b9f-a537-f5205b04be6b" providerId="AD" clId="Web-{369ABDE1-9F5D-4FE3-B8FC-BA68527AF887}" dt="2023-03-31T20:45:03.134" v="33"/>
        <pc:sldMkLst>
          <pc:docMk/>
          <pc:sldMk cId="2554118887" sldId="353"/>
        </pc:sldMkLst>
      </pc:sldChg>
    </pc:docChg>
  </pc:docChgLst>
  <pc:docChgLst>
    <pc:chgData name="Poole, Linda" userId="S::linda.poole@untsystem.edu::a48b09a9-4b56-4b9f-a537-f5205b04be6b" providerId="AD" clId="Web-{0686DA03-588E-45C0-873E-49C0DBE11933}"/>
    <pc:docChg chg="modSld">
      <pc:chgData name="Poole, Linda" userId="S::linda.poole@untsystem.edu::a48b09a9-4b56-4b9f-a537-f5205b04be6b" providerId="AD" clId="Web-{0686DA03-588E-45C0-873E-49C0DBE11933}" dt="2023-04-05T21:56:55.439" v="207" actId="1076"/>
      <pc:docMkLst>
        <pc:docMk/>
      </pc:docMkLst>
      <pc:sldChg chg="modSp">
        <pc:chgData name="Poole, Linda" userId="S::linda.poole@untsystem.edu::a48b09a9-4b56-4b9f-a537-f5205b04be6b" providerId="AD" clId="Web-{0686DA03-588E-45C0-873E-49C0DBE11933}" dt="2023-04-05T21:28:26.299" v="7" actId="1076"/>
        <pc:sldMkLst>
          <pc:docMk/>
          <pc:sldMk cId="3214242371" sldId="345"/>
        </pc:sldMkLst>
        <pc:spChg chg="mod">
          <ac:chgData name="Poole, Linda" userId="S::linda.poole@untsystem.edu::a48b09a9-4b56-4b9f-a537-f5205b04be6b" providerId="AD" clId="Web-{0686DA03-588E-45C0-873E-49C0DBE11933}" dt="2023-04-05T21:28:26.299" v="7" actId="1076"/>
          <ac:spMkLst>
            <pc:docMk/>
            <pc:sldMk cId="3214242371" sldId="345"/>
            <ac:spMk id="2" creationId="{433B946B-4278-4C62-BEC6-4EFEEDFE0990}"/>
          </ac:spMkLst>
        </pc:spChg>
      </pc:sldChg>
      <pc:sldChg chg="modSp">
        <pc:chgData name="Poole, Linda" userId="S::linda.poole@untsystem.edu::a48b09a9-4b56-4b9f-a537-f5205b04be6b" providerId="AD" clId="Web-{0686DA03-588E-45C0-873E-49C0DBE11933}" dt="2023-04-05T21:28:46.409" v="8" actId="1076"/>
        <pc:sldMkLst>
          <pc:docMk/>
          <pc:sldMk cId="1511692378" sldId="346"/>
        </pc:sldMkLst>
        <pc:spChg chg="mod">
          <ac:chgData name="Poole, Linda" userId="S::linda.poole@untsystem.edu::a48b09a9-4b56-4b9f-a537-f5205b04be6b" providerId="AD" clId="Web-{0686DA03-588E-45C0-873E-49C0DBE11933}" dt="2023-04-05T21:28:46.409" v="8" actId="1076"/>
          <ac:spMkLst>
            <pc:docMk/>
            <pc:sldMk cId="1511692378" sldId="346"/>
            <ac:spMk id="7" creationId="{4A604793-0A3E-AA80-865F-44CC83D595EA}"/>
          </ac:spMkLst>
        </pc:spChg>
      </pc:sldChg>
      <pc:sldChg chg="addSp delSp modSp">
        <pc:chgData name="Poole, Linda" userId="S::linda.poole@untsystem.edu::a48b09a9-4b56-4b9f-a537-f5205b04be6b" providerId="AD" clId="Web-{0686DA03-588E-45C0-873E-49C0DBE11933}" dt="2023-04-05T21:35:24.314" v="32" actId="1076"/>
        <pc:sldMkLst>
          <pc:docMk/>
          <pc:sldMk cId="4078786083" sldId="347"/>
        </pc:sldMkLst>
        <pc:spChg chg="mod">
          <ac:chgData name="Poole, Linda" userId="S::linda.poole@untsystem.edu::a48b09a9-4b56-4b9f-a537-f5205b04be6b" providerId="AD" clId="Web-{0686DA03-588E-45C0-873E-49C0DBE11933}" dt="2023-04-05T21:29:29.082" v="12" actId="20577"/>
          <ac:spMkLst>
            <pc:docMk/>
            <pc:sldMk cId="4078786083" sldId="347"/>
            <ac:spMk id="3" creationId="{E0D8A791-8947-5EB6-FF44-14825CA8B73E}"/>
          </ac:spMkLst>
        </pc:spChg>
        <pc:spChg chg="del">
          <ac:chgData name="Poole, Linda" userId="S::linda.poole@untsystem.edu::a48b09a9-4b56-4b9f-a537-f5205b04be6b" providerId="AD" clId="Web-{0686DA03-588E-45C0-873E-49C0DBE11933}" dt="2023-04-05T21:32:48.683" v="23"/>
          <ac:spMkLst>
            <pc:docMk/>
            <pc:sldMk cId="4078786083" sldId="347"/>
            <ac:spMk id="7" creationId="{4A604793-0A3E-AA80-865F-44CC83D595EA}"/>
          </ac:spMkLst>
        </pc:spChg>
        <pc:picChg chg="del mod">
          <ac:chgData name="Poole, Linda" userId="S::linda.poole@untsystem.edu::a48b09a9-4b56-4b9f-a537-f5205b04be6b" providerId="AD" clId="Web-{0686DA03-588E-45C0-873E-49C0DBE11933}" dt="2023-04-05T21:31:33.540" v="16"/>
          <ac:picMkLst>
            <pc:docMk/>
            <pc:sldMk cId="4078786083" sldId="347"/>
            <ac:picMk id="10" creationId="{81BC5EE7-8C17-A573-E3CA-BEBEF1DFB0D5}"/>
          </ac:picMkLst>
        </pc:picChg>
        <pc:picChg chg="add mod modCrop">
          <ac:chgData name="Poole, Linda" userId="S::linda.poole@untsystem.edu::a48b09a9-4b56-4b9f-a537-f5205b04be6b" providerId="AD" clId="Web-{0686DA03-588E-45C0-873E-49C0DBE11933}" dt="2023-04-05T21:35:24.314" v="32" actId="1076"/>
          <ac:picMkLst>
            <pc:docMk/>
            <pc:sldMk cId="4078786083" sldId="347"/>
            <ac:picMk id="12" creationId="{874997A0-D299-5E3C-84E8-EBA931F057D3}"/>
          </ac:picMkLst>
        </pc:picChg>
        <pc:cxnChg chg="mod">
          <ac:chgData name="Poole, Linda" userId="S::linda.poole@untsystem.edu::a48b09a9-4b56-4b9f-a537-f5205b04be6b" providerId="AD" clId="Web-{0686DA03-588E-45C0-873E-49C0DBE11933}" dt="2023-04-05T21:29:11.457" v="9"/>
          <ac:cxnSpMkLst>
            <pc:docMk/>
            <pc:sldMk cId="4078786083" sldId="347"/>
            <ac:cxnSpMk id="8" creationId="{D12694AE-DC53-A544-5A10-4A20C52C4429}"/>
          </ac:cxnSpMkLst>
        </pc:cxnChg>
        <pc:cxnChg chg="mod">
          <ac:chgData name="Poole, Linda" userId="S::linda.poole@untsystem.edu::a48b09a9-4b56-4b9f-a537-f5205b04be6b" providerId="AD" clId="Web-{0686DA03-588E-45C0-873E-49C0DBE11933}" dt="2023-04-05T21:30:19.740" v="15" actId="14100"/>
          <ac:cxnSpMkLst>
            <pc:docMk/>
            <pc:sldMk cId="4078786083" sldId="347"/>
            <ac:cxnSpMk id="9" creationId="{B6EC8DB4-3FC0-79F1-5072-1EC51BB1973D}"/>
          </ac:cxnSpMkLst>
        </pc:cxnChg>
        <pc:cxnChg chg="del mod">
          <ac:chgData name="Poole, Linda" userId="S::linda.poole@untsystem.edu::a48b09a9-4b56-4b9f-a537-f5205b04be6b" providerId="AD" clId="Web-{0686DA03-588E-45C0-873E-49C0DBE11933}" dt="2023-04-05T21:34:10.217" v="25"/>
          <ac:cxnSpMkLst>
            <pc:docMk/>
            <pc:sldMk cId="4078786083" sldId="347"/>
            <ac:cxnSpMk id="11" creationId="{99757186-7C7A-DA0C-47B1-8D55318B830E}"/>
          </ac:cxnSpMkLst>
        </pc:cxnChg>
        <pc:cxnChg chg="add mod">
          <ac:chgData name="Poole, Linda" userId="S::linda.poole@untsystem.edu::a48b09a9-4b56-4b9f-a537-f5205b04be6b" providerId="AD" clId="Web-{0686DA03-588E-45C0-873E-49C0DBE11933}" dt="2023-04-05T21:34:56.344" v="28" actId="14100"/>
          <ac:cxnSpMkLst>
            <pc:docMk/>
            <pc:sldMk cId="4078786083" sldId="347"/>
            <ac:cxnSpMk id="13" creationId="{4EA30095-0AC7-7A22-4C57-835BEE2711CF}"/>
          </ac:cxnSpMkLst>
        </pc:cxnChg>
      </pc:sldChg>
      <pc:sldChg chg="modSp">
        <pc:chgData name="Poole, Linda" userId="S::linda.poole@untsystem.edu::a48b09a9-4b56-4b9f-a537-f5205b04be6b" providerId="AD" clId="Web-{0686DA03-588E-45C0-873E-49C0DBE11933}" dt="2023-04-05T21:38:05.210" v="44" actId="20577"/>
        <pc:sldMkLst>
          <pc:docMk/>
          <pc:sldMk cId="3158553932" sldId="350"/>
        </pc:sldMkLst>
        <pc:spChg chg="mod">
          <ac:chgData name="Poole, Linda" userId="S::linda.poole@untsystem.edu::a48b09a9-4b56-4b9f-a537-f5205b04be6b" providerId="AD" clId="Web-{0686DA03-588E-45C0-873E-49C0DBE11933}" dt="2023-04-05T21:38:05.210" v="44" actId="20577"/>
          <ac:spMkLst>
            <pc:docMk/>
            <pc:sldMk cId="3158553932" sldId="350"/>
            <ac:spMk id="3" creationId="{E0D8A791-8947-5EB6-FF44-14825CA8B73E}"/>
          </ac:spMkLst>
        </pc:spChg>
        <pc:picChg chg="mod">
          <ac:chgData name="Poole, Linda" userId="S::linda.poole@untsystem.edu::a48b09a9-4b56-4b9f-a537-f5205b04be6b" providerId="AD" clId="Web-{0686DA03-588E-45C0-873E-49C0DBE11933}" dt="2023-04-05T21:35:48.362" v="33"/>
          <ac:picMkLst>
            <pc:docMk/>
            <pc:sldMk cId="3158553932" sldId="350"/>
            <ac:picMk id="13" creationId="{F7BC9058-062B-DC17-D717-F07AFA2864EA}"/>
          </ac:picMkLst>
        </pc:picChg>
        <pc:cxnChg chg="mod">
          <ac:chgData name="Poole, Linda" userId="S::linda.poole@untsystem.edu::a48b09a9-4b56-4b9f-a537-f5205b04be6b" providerId="AD" clId="Web-{0686DA03-588E-45C0-873E-49C0DBE11933}" dt="2023-04-05T21:35:48.455" v="34"/>
          <ac:cxnSpMkLst>
            <pc:docMk/>
            <pc:sldMk cId="3158553932" sldId="350"/>
            <ac:cxnSpMk id="4" creationId="{DF75BE72-3107-6BC0-D336-BD5A6914FA43}"/>
          </ac:cxnSpMkLst>
        </pc:cxnChg>
        <pc:cxnChg chg="mod">
          <ac:chgData name="Poole, Linda" userId="S::linda.poole@untsystem.edu::a48b09a9-4b56-4b9f-a537-f5205b04be6b" providerId="AD" clId="Web-{0686DA03-588E-45C0-873E-49C0DBE11933}" dt="2023-04-05T21:35:48.455" v="35"/>
          <ac:cxnSpMkLst>
            <pc:docMk/>
            <pc:sldMk cId="3158553932" sldId="350"/>
            <ac:cxnSpMk id="8" creationId="{0B0C161C-4BE5-3EEF-C799-E82048A9BB2D}"/>
          </ac:cxnSpMkLst>
        </pc:cxnChg>
      </pc:sldChg>
      <pc:sldChg chg="modSp">
        <pc:chgData name="Poole, Linda" userId="S::linda.poole@untsystem.edu::a48b09a9-4b56-4b9f-a537-f5205b04be6b" providerId="AD" clId="Web-{0686DA03-588E-45C0-873E-49C0DBE11933}" dt="2023-04-05T21:38:23.977" v="47" actId="1076"/>
        <pc:sldMkLst>
          <pc:docMk/>
          <pc:sldMk cId="364456459" sldId="351"/>
        </pc:sldMkLst>
        <pc:spChg chg="mod">
          <ac:chgData name="Poole, Linda" userId="S::linda.poole@untsystem.edu::a48b09a9-4b56-4b9f-a537-f5205b04be6b" providerId="AD" clId="Web-{0686DA03-588E-45C0-873E-49C0DBE11933}" dt="2023-04-05T21:38:23.977" v="47" actId="1076"/>
          <ac:spMkLst>
            <pc:docMk/>
            <pc:sldMk cId="364456459" sldId="351"/>
            <ac:spMk id="3" creationId="{E0D8A791-8947-5EB6-FF44-14825CA8B73E}"/>
          </ac:spMkLst>
        </pc:spChg>
        <pc:picChg chg="mod">
          <ac:chgData name="Poole, Linda" userId="S::linda.poole@untsystem.edu::a48b09a9-4b56-4b9f-a537-f5205b04be6b" providerId="AD" clId="Web-{0686DA03-588E-45C0-873E-49C0DBE11933}" dt="2023-04-05T21:37:19.677" v="39"/>
          <ac:picMkLst>
            <pc:docMk/>
            <pc:sldMk cId="364456459" sldId="351"/>
            <ac:picMk id="8" creationId="{B7B8BEB7-100D-AA33-BF41-8EC5358C1EA3}"/>
          </ac:picMkLst>
        </pc:picChg>
        <pc:cxnChg chg="mod">
          <ac:chgData name="Poole, Linda" userId="S::linda.poole@untsystem.edu::a48b09a9-4b56-4b9f-a537-f5205b04be6b" providerId="AD" clId="Web-{0686DA03-588E-45C0-873E-49C0DBE11933}" dt="2023-04-05T21:37:19.787" v="40"/>
          <ac:cxnSpMkLst>
            <pc:docMk/>
            <pc:sldMk cId="364456459" sldId="351"/>
            <ac:cxnSpMk id="4" creationId="{B2F2A340-F33C-8566-8D1A-ADE60A19C4F8}"/>
          </ac:cxnSpMkLst>
        </pc:cxnChg>
        <pc:cxnChg chg="mod">
          <ac:chgData name="Poole, Linda" userId="S::linda.poole@untsystem.edu::a48b09a9-4b56-4b9f-a537-f5205b04be6b" providerId="AD" clId="Web-{0686DA03-588E-45C0-873E-49C0DBE11933}" dt="2023-04-05T21:37:19.787" v="41"/>
          <ac:cxnSpMkLst>
            <pc:docMk/>
            <pc:sldMk cId="364456459" sldId="351"/>
            <ac:cxnSpMk id="9" creationId="{EE7A79E6-CB50-C46A-07A7-FEDB080B34DE}"/>
          </ac:cxnSpMkLst>
        </pc:cxnChg>
      </pc:sldChg>
      <pc:sldChg chg="modSp">
        <pc:chgData name="Poole, Linda" userId="S::linda.poole@untsystem.edu::a48b09a9-4b56-4b9f-a537-f5205b04be6b" providerId="AD" clId="Web-{0686DA03-588E-45C0-873E-49C0DBE11933}" dt="2023-04-05T21:44:29.193" v="129" actId="1076"/>
        <pc:sldMkLst>
          <pc:docMk/>
          <pc:sldMk cId="231629689" sldId="353"/>
        </pc:sldMkLst>
        <pc:spChg chg="mod">
          <ac:chgData name="Poole, Linda" userId="S::linda.poole@untsystem.edu::a48b09a9-4b56-4b9f-a537-f5205b04be6b" providerId="AD" clId="Web-{0686DA03-588E-45C0-873E-49C0DBE11933}" dt="2023-04-05T21:44:10.302" v="127" actId="14100"/>
          <ac:spMkLst>
            <pc:docMk/>
            <pc:sldMk cId="231629689" sldId="353"/>
            <ac:spMk id="3" creationId="{E0D8A791-8947-5EB6-FF44-14825CA8B73E}"/>
          </ac:spMkLst>
        </pc:spChg>
        <pc:cxnChg chg="mod">
          <ac:chgData name="Poole, Linda" userId="S::linda.poole@untsystem.edu::a48b09a9-4b56-4b9f-a537-f5205b04be6b" providerId="AD" clId="Web-{0686DA03-588E-45C0-873E-49C0DBE11933}" dt="2023-04-05T21:44:29.193" v="129" actId="1076"/>
          <ac:cxnSpMkLst>
            <pc:docMk/>
            <pc:sldMk cId="231629689" sldId="353"/>
            <ac:cxnSpMk id="8" creationId="{1902F0FD-4A25-954B-D9CA-2D7569A76607}"/>
          </ac:cxnSpMkLst>
        </pc:cxnChg>
      </pc:sldChg>
      <pc:sldChg chg="addSp modSp">
        <pc:chgData name="Poole, Linda" userId="S::linda.poole@untsystem.edu::a48b09a9-4b56-4b9f-a537-f5205b04be6b" providerId="AD" clId="Web-{0686DA03-588E-45C0-873E-49C0DBE11933}" dt="2023-04-05T21:42:40.626" v="119" actId="1076"/>
        <pc:sldMkLst>
          <pc:docMk/>
          <pc:sldMk cId="811092392" sldId="357"/>
        </pc:sldMkLst>
        <pc:spChg chg="mod">
          <ac:chgData name="Poole, Linda" userId="S::linda.poole@untsystem.edu::a48b09a9-4b56-4b9f-a537-f5205b04be6b" providerId="AD" clId="Web-{0686DA03-588E-45C0-873E-49C0DBE11933}" dt="2023-04-05T21:42:40.626" v="119" actId="1076"/>
          <ac:spMkLst>
            <pc:docMk/>
            <pc:sldMk cId="811092392" sldId="357"/>
            <ac:spMk id="3" creationId="{E0D8A791-8947-5EB6-FF44-14825CA8B73E}"/>
          </ac:spMkLst>
        </pc:spChg>
        <pc:cxnChg chg="add mod">
          <ac:chgData name="Poole, Linda" userId="S::linda.poole@untsystem.edu::a48b09a9-4b56-4b9f-a537-f5205b04be6b" providerId="AD" clId="Web-{0686DA03-588E-45C0-873E-49C0DBE11933}" dt="2023-04-05T21:39:58.605" v="54" actId="14100"/>
          <ac:cxnSpMkLst>
            <pc:docMk/>
            <pc:sldMk cId="811092392" sldId="357"/>
            <ac:cxnSpMk id="10" creationId="{6227D894-3E7F-440D-F5C5-34229A8B282D}"/>
          </ac:cxnSpMkLst>
        </pc:cxnChg>
        <pc:cxnChg chg="add mod">
          <ac:chgData name="Poole, Linda" userId="S::linda.poole@untsystem.edu::a48b09a9-4b56-4b9f-a537-f5205b04be6b" providerId="AD" clId="Web-{0686DA03-588E-45C0-873E-49C0DBE11933}" dt="2023-04-05T21:41:01.967" v="58" actId="1076"/>
          <ac:cxnSpMkLst>
            <pc:docMk/>
            <pc:sldMk cId="811092392" sldId="357"/>
            <ac:cxnSpMk id="12" creationId="{100B7FC9-3554-05B0-E4D7-93C941955446}"/>
          </ac:cxnSpMkLst>
        </pc:cxnChg>
      </pc:sldChg>
      <pc:sldChg chg="addSp delSp modSp">
        <pc:chgData name="Poole, Linda" userId="S::linda.poole@untsystem.edu::a48b09a9-4b56-4b9f-a537-f5205b04be6b" providerId="AD" clId="Web-{0686DA03-588E-45C0-873E-49C0DBE11933}" dt="2023-04-05T21:56:55.439" v="207" actId="1076"/>
        <pc:sldMkLst>
          <pc:docMk/>
          <pc:sldMk cId="2675114161" sldId="366"/>
        </pc:sldMkLst>
        <pc:spChg chg="mod">
          <ac:chgData name="Poole, Linda" userId="S::linda.poole@untsystem.edu::a48b09a9-4b56-4b9f-a537-f5205b04be6b" providerId="AD" clId="Web-{0686DA03-588E-45C0-873E-49C0DBE11933}" dt="2023-04-05T21:54:49.638" v="191" actId="20577"/>
          <ac:spMkLst>
            <pc:docMk/>
            <pc:sldMk cId="2675114161" sldId="366"/>
            <ac:spMk id="10" creationId="{69A47023-E006-5681-696E-E2162D15A887}"/>
          </ac:spMkLst>
        </pc:spChg>
        <pc:picChg chg="add del mod">
          <ac:chgData name="Poole, Linda" userId="S::linda.poole@untsystem.edu::a48b09a9-4b56-4b9f-a537-f5205b04be6b" providerId="AD" clId="Web-{0686DA03-588E-45C0-873E-49C0DBE11933}" dt="2023-04-05T21:54:50.857" v="192"/>
          <ac:picMkLst>
            <pc:docMk/>
            <pc:sldMk cId="2675114161" sldId="366"/>
            <ac:picMk id="4" creationId="{9FE9DE58-B7AB-F21F-650C-087854523879}"/>
          </ac:picMkLst>
        </pc:picChg>
        <pc:picChg chg="add mod">
          <ac:chgData name="Poole, Linda" userId="S::linda.poole@untsystem.edu::a48b09a9-4b56-4b9f-a537-f5205b04be6b" providerId="AD" clId="Web-{0686DA03-588E-45C0-873E-49C0DBE11933}" dt="2023-04-05T21:56:12.110" v="205" actId="1076"/>
          <ac:picMkLst>
            <pc:docMk/>
            <pc:sldMk cId="2675114161" sldId="366"/>
            <ac:picMk id="8" creationId="{0F6DA06A-D4C6-15F2-E2B1-7D1E3E41784F}"/>
          </ac:picMkLst>
        </pc:picChg>
        <pc:cxnChg chg="add mod">
          <ac:chgData name="Poole, Linda" userId="S::linda.poole@untsystem.edu::a48b09a9-4b56-4b9f-a537-f5205b04be6b" providerId="AD" clId="Web-{0686DA03-588E-45C0-873E-49C0DBE11933}" dt="2023-04-05T21:55:28.327" v="200" actId="14100"/>
          <ac:cxnSpMkLst>
            <pc:docMk/>
            <pc:sldMk cId="2675114161" sldId="366"/>
            <ac:cxnSpMk id="11" creationId="{CC7449D5-8A43-8BD0-2BAC-74DF6115B9A4}"/>
          </ac:cxnSpMkLst>
        </pc:cxnChg>
        <pc:cxnChg chg="add mod">
          <ac:chgData name="Poole, Linda" userId="S::linda.poole@untsystem.edu::a48b09a9-4b56-4b9f-a537-f5205b04be6b" providerId="AD" clId="Web-{0686DA03-588E-45C0-873E-49C0DBE11933}" dt="2023-04-05T21:56:55.439" v="207" actId="1076"/>
          <ac:cxnSpMkLst>
            <pc:docMk/>
            <pc:sldMk cId="2675114161" sldId="366"/>
            <ac:cxnSpMk id="12" creationId="{35477EB3-1319-4669-D4FF-8EC0ED72BE1C}"/>
          </ac:cxnSpMkLst>
        </pc:cxnChg>
        <pc:cxnChg chg="mod">
          <ac:chgData name="Poole, Linda" userId="S::linda.poole@untsystem.edu::a48b09a9-4b56-4b9f-a537-f5205b04be6b" providerId="AD" clId="Web-{0686DA03-588E-45C0-873E-49C0DBE11933}" dt="2023-04-05T21:55:58.093" v="204" actId="14100"/>
          <ac:cxnSpMkLst>
            <pc:docMk/>
            <pc:sldMk cId="2675114161" sldId="366"/>
            <ac:cxnSpMk id="13" creationId="{B0C6377E-76BA-5F01-81A0-154EBBDF2D2C}"/>
          </ac:cxnSpMkLst>
        </pc:cxnChg>
      </pc:sldChg>
      <pc:sldChg chg="addSp delSp modSp">
        <pc:chgData name="Poole, Linda" userId="S::linda.poole@untsystem.edu::a48b09a9-4b56-4b9f-a537-f5205b04be6b" providerId="AD" clId="Web-{0686DA03-588E-45C0-873E-49C0DBE11933}" dt="2023-04-05T21:47:51.044" v="154"/>
        <pc:sldMkLst>
          <pc:docMk/>
          <pc:sldMk cId="3395014817" sldId="368"/>
        </pc:sldMkLst>
        <pc:spChg chg="mod">
          <ac:chgData name="Poole, Linda" userId="S::linda.poole@untsystem.edu::a48b09a9-4b56-4b9f-a537-f5205b04be6b" providerId="AD" clId="Web-{0686DA03-588E-45C0-873E-49C0DBE11933}" dt="2023-04-05T21:45:00.913" v="134" actId="20577"/>
          <ac:spMkLst>
            <pc:docMk/>
            <pc:sldMk cId="3395014817" sldId="368"/>
            <ac:spMk id="3" creationId="{E0D8A791-8947-5EB6-FF44-14825CA8B73E}"/>
          </ac:spMkLst>
        </pc:spChg>
        <pc:spChg chg="mod">
          <ac:chgData name="Poole, Linda" userId="S::linda.poole@untsystem.edu::a48b09a9-4b56-4b9f-a537-f5205b04be6b" providerId="AD" clId="Web-{0686DA03-588E-45C0-873E-49C0DBE11933}" dt="2023-04-05T21:45:07.569" v="135" actId="20577"/>
          <ac:spMkLst>
            <pc:docMk/>
            <pc:sldMk cId="3395014817" sldId="368"/>
            <ac:spMk id="4" creationId="{2FDE919E-0462-769C-3C7B-84A611DAF0A6}"/>
          </ac:spMkLst>
        </pc:spChg>
        <pc:spChg chg="add del">
          <ac:chgData name="Poole, Linda" userId="S::linda.poole@untsystem.edu::a48b09a9-4b56-4b9f-a537-f5205b04be6b" providerId="AD" clId="Web-{0686DA03-588E-45C0-873E-49C0DBE11933}" dt="2023-04-05T21:47:51.044" v="154"/>
          <ac:spMkLst>
            <pc:docMk/>
            <pc:sldMk cId="3395014817" sldId="368"/>
            <ac:spMk id="7" creationId="{4A604793-0A3E-AA80-865F-44CC83D595EA}"/>
          </ac:spMkLst>
        </pc:spChg>
        <pc:spChg chg="add del">
          <ac:chgData name="Poole, Linda" userId="S::linda.poole@untsystem.edu::a48b09a9-4b56-4b9f-a537-f5205b04be6b" providerId="AD" clId="Web-{0686DA03-588E-45C0-873E-49C0DBE11933}" dt="2023-04-05T21:45:33.492" v="138"/>
          <ac:spMkLst>
            <pc:docMk/>
            <pc:sldMk cId="3395014817" sldId="368"/>
            <ac:spMk id="8" creationId="{DD81A735-CB4C-6B30-9EC5-01A80718DAE0}"/>
          </ac:spMkLst>
        </pc:spChg>
        <pc:cxnChg chg="add mod">
          <ac:chgData name="Poole, Linda" userId="S::linda.poole@untsystem.edu::a48b09a9-4b56-4b9f-a537-f5205b04be6b" providerId="AD" clId="Web-{0686DA03-588E-45C0-873E-49C0DBE11933}" dt="2023-04-05T21:47:31.153" v="153" actId="1076"/>
          <ac:cxnSpMkLst>
            <pc:docMk/>
            <pc:sldMk cId="3395014817" sldId="368"/>
            <ac:cxnSpMk id="11" creationId="{0A5F3E83-63B6-7AFF-35DC-CA19A4276251}"/>
          </ac:cxnSpMkLst>
        </pc:cxnChg>
        <pc:cxnChg chg="add mod">
          <ac:chgData name="Poole, Linda" userId="S::linda.poole@untsystem.edu::a48b09a9-4b56-4b9f-a537-f5205b04be6b" providerId="AD" clId="Web-{0686DA03-588E-45C0-873E-49C0DBE11933}" dt="2023-04-05T21:46:32.760" v="147" actId="14100"/>
          <ac:cxnSpMkLst>
            <pc:docMk/>
            <pc:sldMk cId="3395014817" sldId="368"/>
            <ac:cxnSpMk id="14" creationId="{97E4DB8D-B376-1AE8-E0B4-27F6C07C21F7}"/>
          </ac:cxnSpMkLst>
        </pc:cxnChg>
      </pc:sldChg>
      <pc:sldChg chg="addSp modSp">
        <pc:chgData name="Poole, Linda" userId="S::linda.poole@untsystem.edu::a48b09a9-4b56-4b9f-a537-f5205b04be6b" providerId="AD" clId="Web-{0686DA03-588E-45C0-873E-49C0DBE11933}" dt="2023-04-05T21:49:15.469" v="163" actId="1076"/>
        <pc:sldMkLst>
          <pc:docMk/>
          <pc:sldMk cId="4020819743" sldId="369"/>
        </pc:sldMkLst>
        <pc:spChg chg="mod">
          <ac:chgData name="Poole, Linda" userId="S::linda.poole@untsystem.edu::a48b09a9-4b56-4b9f-a537-f5205b04be6b" providerId="AD" clId="Web-{0686DA03-588E-45C0-873E-49C0DBE11933}" dt="2023-04-05T21:48:04.169" v="155" actId="20577"/>
          <ac:spMkLst>
            <pc:docMk/>
            <pc:sldMk cId="4020819743" sldId="369"/>
            <ac:spMk id="4" creationId="{FE993BB3-4686-94C0-5A2A-B95D0BDD9FB5}"/>
          </ac:spMkLst>
        </pc:spChg>
        <pc:cxnChg chg="add mod">
          <ac:chgData name="Poole, Linda" userId="S::linda.poole@untsystem.edu::a48b09a9-4b56-4b9f-a537-f5205b04be6b" providerId="AD" clId="Web-{0686DA03-588E-45C0-873E-49C0DBE11933}" dt="2023-04-05T21:48:46.515" v="157" actId="1076"/>
          <ac:cxnSpMkLst>
            <pc:docMk/>
            <pc:sldMk cId="4020819743" sldId="369"/>
            <ac:cxnSpMk id="9" creationId="{2A290363-39B1-B267-2840-86F9BFE1D41C}"/>
          </ac:cxnSpMkLst>
        </pc:cxnChg>
        <pc:cxnChg chg="add mod">
          <ac:chgData name="Poole, Linda" userId="S::linda.poole@untsystem.edu::a48b09a9-4b56-4b9f-a537-f5205b04be6b" providerId="AD" clId="Web-{0686DA03-588E-45C0-873E-49C0DBE11933}" dt="2023-04-05T21:49:04.109" v="161" actId="1076"/>
          <ac:cxnSpMkLst>
            <pc:docMk/>
            <pc:sldMk cId="4020819743" sldId="369"/>
            <ac:cxnSpMk id="12" creationId="{A754869C-7B8F-C636-B78B-3B24337C07A8}"/>
          </ac:cxnSpMkLst>
        </pc:cxnChg>
        <pc:cxnChg chg="add mod">
          <ac:chgData name="Poole, Linda" userId="S::linda.poole@untsystem.edu::a48b09a9-4b56-4b9f-a537-f5205b04be6b" providerId="AD" clId="Web-{0686DA03-588E-45C0-873E-49C0DBE11933}" dt="2023-04-05T21:49:15.469" v="163" actId="1076"/>
          <ac:cxnSpMkLst>
            <pc:docMk/>
            <pc:sldMk cId="4020819743" sldId="369"/>
            <ac:cxnSpMk id="15" creationId="{3EB35544-084D-A74D-4A47-88D818C6EB25}"/>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4/24/2023</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FA2C3236-A02C-499D-B062-F9A7F5D52A2C}" type="datetime1">
              <a:rPr lang="en-US" smtClean="0"/>
              <a:t>4/24/2023</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596E3653-9021-4D45-B5EF-1F853D17542F}" type="datetime1">
              <a:rPr lang="en-US" smtClean="0"/>
              <a:t>4/24/2023</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3DF31614-9934-44FA-8448-277A2D167FB4}" type="datetime1">
              <a:rPr lang="en-US" smtClean="0"/>
              <a:t>4/24/2023</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DC0ED9C3-F3BD-414D-A470-70B3FC458105}" type="datetime1">
              <a:rPr lang="en-US" smtClean="0"/>
              <a:t>4/24/2023</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91FC3272-89D1-4CF0-92A0-BC1294D41FD7}" type="datetime1">
              <a:rPr lang="en-US" smtClean="0"/>
              <a:t>4/24/2023</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BCFF41A0-2FCB-44E7-BDAF-A9AC1B512EDB}" type="datetime1">
              <a:rPr lang="en-US" smtClean="0"/>
              <a:t>4/24/2023</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50285A-EB29-40EA-9369-32EE09F2D98A}" type="datetime1">
              <a:rPr lang="en-US" smtClean="0"/>
              <a:t>4/24/2023</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ABAD2522-49FB-4F76-BF9D-502737A89575}" type="datetime1">
              <a:rPr lang="en-US" smtClean="0"/>
              <a:t>4/24/2023</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AAE9B415-998A-4BF3-A2AF-E708DC584618}" type="datetime1">
              <a:rPr lang="en-US" smtClean="0"/>
              <a:t>4/24/2023</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16F598A5-4B92-45D5-8FCD-9D3B6447AFBA}" type="datetime1">
              <a:rPr lang="en-US" smtClean="0"/>
              <a:t>4/24/2023</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719E4767-1A36-4EAF-A0AE-41E89CB8679F}" type="datetime1">
              <a:rPr lang="en-US" smtClean="0"/>
              <a:t>4/24/2023</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6ED66-EF95-44C6-A744-F9202B47F5A7}" type="datetime1">
              <a:rPr lang="en-US" smtClean="0"/>
              <a:t>4/24/2023</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746175" y="3432259"/>
            <a:ext cx="8084823" cy="1334477"/>
          </a:xfrm>
        </p:spPr>
        <p:txBody>
          <a:bodyPr>
            <a:normAutofit/>
          </a:bodyPr>
          <a:lstStyle/>
          <a:p>
            <a:r>
              <a:rPr lang="en-US" sz="3200" b="1"/>
              <a:t>Shopping is Easy in UNT System Marketplace!</a:t>
            </a:r>
            <a:endParaRPr lang="en-US" sz="200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TextBox 2">
            <a:extLst>
              <a:ext uri="{FF2B5EF4-FFF2-40B4-BE49-F238E27FC236}">
                <a16:creationId xmlns:a16="http://schemas.microsoft.com/office/drawing/2014/main" id="{4A5D60EE-065A-AE7B-2036-3857275BEEF9}"/>
              </a:ext>
            </a:extLst>
          </p:cNvPr>
          <p:cNvSpPr txBox="1"/>
          <p:nvPr/>
        </p:nvSpPr>
        <p:spPr>
          <a:xfrm>
            <a:off x="1607665" y="1739152"/>
            <a:ext cx="876541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Calibri"/>
                <a:cs typeface="Calibri"/>
              </a:rPr>
              <a:t>Creating a Service Form Change Request</a:t>
            </a:r>
            <a:endParaRPr lang="en-US" sz="4000">
              <a:latin typeface="Calibri"/>
              <a:cs typeface="Calibri"/>
            </a:endParaRPr>
          </a:p>
          <a:p>
            <a:pPr algn="ctr"/>
            <a:r>
              <a:rPr lang="en-US" sz="4000" b="1">
                <a:latin typeface="Calibri"/>
                <a:cs typeface="Calibri"/>
              </a:rPr>
              <a:t>Quick Guide</a:t>
            </a:r>
            <a:r>
              <a:rPr lang="en-US" sz="4000">
                <a:latin typeface="Calibri"/>
                <a:ea typeface="Calibri Light"/>
                <a:cs typeface="Calibri Light"/>
              </a:rPr>
              <a:t>​</a:t>
            </a:r>
            <a:endParaRPr lang="en-US" sz="4000">
              <a:latin typeface="Calibri"/>
              <a:cs typeface="Calibri"/>
            </a:endParaRPr>
          </a:p>
        </p:txBody>
      </p:sp>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490B05-7C1A-89CA-5442-B06624BA5273}"/>
              </a:ext>
            </a:extLst>
          </p:cNvPr>
          <p:cNvPicPr>
            <a:picLocks noChangeAspect="1"/>
          </p:cNvPicPr>
          <p:nvPr/>
        </p:nvPicPr>
        <p:blipFill>
          <a:blip r:embed="rId2"/>
          <a:stretch>
            <a:fillRect/>
          </a:stretch>
        </p:blipFill>
        <p:spPr>
          <a:xfrm>
            <a:off x="630775" y="2474196"/>
            <a:ext cx="8535591" cy="3572374"/>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1859108" y="1636356"/>
            <a:ext cx="9325179" cy="523220"/>
          </a:xfrm>
          <a:prstGeom prst="rect">
            <a:avLst/>
          </a:prstGeom>
          <a:noFill/>
        </p:spPr>
        <p:txBody>
          <a:bodyPr wrap="square" rtlCol="0">
            <a:spAutoFit/>
          </a:bodyPr>
          <a:lstStyle/>
          <a:p>
            <a:r>
              <a:rPr lang="en-US" sz="1400" dirty="0"/>
              <a:t>After you review your changes, click the Submit Request button in the top right section of the change request. A confirmation will display to confirm the request is successfully submitted.</a:t>
            </a:r>
          </a:p>
        </p:txBody>
      </p:sp>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917705"/>
            <a:ext cx="7080236" cy="892829"/>
          </a:xfrm>
        </p:spPr>
        <p:txBody>
          <a:bodyPr>
            <a:normAutofit/>
          </a:bodyPr>
          <a:lstStyle/>
          <a:p>
            <a:r>
              <a:rPr lang="en-US" sz="3200" b="1" dirty="0"/>
              <a:t>Creating a Change Request Quick Guide </a:t>
            </a:r>
            <a:endParaRPr lang="en-US" dirty="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10</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9" name="Straight Arrow Connector 8">
            <a:extLst>
              <a:ext uri="{FF2B5EF4-FFF2-40B4-BE49-F238E27FC236}">
                <a16:creationId xmlns:a16="http://schemas.microsoft.com/office/drawing/2014/main" id="{59F7C445-5B52-1899-0699-4945418EE34A}"/>
              </a:ext>
            </a:extLst>
          </p:cNvPr>
          <p:cNvCxnSpPr>
            <a:cxnSpLocks/>
          </p:cNvCxnSpPr>
          <p:nvPr/>
        </p:nvCxnSpPr>
        <p:spPr>
          <a:xfrm>
            <a:off x="7271563" y="2127310"/>
            <a:ext cx="816429" cy="6493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F53F9197-F01E-57AC-A435-66E1163EA8F8}"/>
              </a:ext>
            </a:extLst>
          </p:cNvPr>
          <p:cNvPicPr>
            <a:picLocks noChangeAspect="1"/>
          </p:cNvPicPr>
          <p:nvPr/>
        </p:nvPicPr>
        <p:blipFill>
          <a:blip r:embed="rId4"/>
          <a:stretch>
            <a:fillRect/>
          </a:stretch>
        </p:blipFill>
        <p:spPr>
          <a:xfrm>
            <a:off x="6096000" y="3883855"/>
            <a:ext cx="5702527" cy="2655057"/>
          </a:xfrm>
          <a:prstGeom prst="rect">
            <a:avLst/>
          </a:prstGeom>
        </p:spPr>
      </p:pic>
      <p:cxnSp>
        <p:nvCxnSpPr>
          <p:cNvPr id="13" name="Straight Arrow Connector 12">
            <a:extLst>
              <a:ext uri="{FF2B5EF4-FFF2-40B4-BE49-F238E27FC236}">
                <a16:creationId xmlns:a16="http://schemas.microsoft.com/office/drawing/2014/main" id="{E0FCE703-7DE1-1C57-FAEB-DB652EE4F12E}"/>
              </a:ext>
            </a:extLst>
          </p:cNvPr>
          <p:cNvCxnSpPr>
            <a:cxnSpLocks/>
          </p:cNvCxnSpPr>
          <p:nvPr/>
        </p:nvCxnSpPr>
        <p:spPr>
          <a:xfrm flipH="1">
            <a:off x="9176657" y="4103914"/>
            <a:ext cx="12837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41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C78858E-C1DF-198D-E625-BD4F9A538771}"/>
              </a:ext>
            </a:extLst>
          </p:cNvPr>
          <p:cNvPicPr>
            <a:picLocks noChangeAspect="1"/>
          </p:cNvPicPr>
          <p:nvPr/>
        </p:nvPicPr>
        <p:blipFill>
          <a:blip r:embed="rId2"/>
          <a:stretch>
            <a:fillRect/>
          </a:stretch>
        </p:blipFill>
        <p:spPr>
          <a:xfrm>
            <a:off x="2011508" y="2375796"/>
            <a:ext cx="8612949" cy="4243923"/>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1859108" y="1930271"/>
            <a:ext cx="9325179" cy="369332"/>
          </a:xfrm>
          <a:prstGeom prst="rect">
            <a:avLst/>
          </a:prstGeom>
          <a:noFill/>
        </p:spPr>
        <p:txBody>
          <a:bodyPr wrap="square" rtlCol="0">
            <a:spAutoFit/>
          </a:bodyPr>
          <a:lstStyle/>
          <a:p>
            <a:r>
              <a:rPr lang="en-US"/>
              <a:t>You can view the status of your change request by watching the Location icon in the workflow.</a:t>
            </a:r>
          </a:p>
        </p:txBody>
      </p:sp>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96124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11</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9" name="Straight Arrow Connector 8">
            <a:extLst>
              <a:ext uri="{FF2B5EF4-FFF2-40B4-BE49-F238E27FC236}">
                <a16:creationId xmlns:a16="http://schemas.microsoft.com/office/drawing/2014/main" id="{59F7C445-5B52-1899-0699-4945418EE34A}"/>
              </a:ext>
            </a:extLst>
          </p:cNvPr>
          <p:cNvCxnSpPr>
            <a:cxnSpLocks/>
          </p:cNvCxnSpPr>
          <p:nvPr/>
        </p:nvCxnSpPr>
        <p:spPr>
          <a:xfrm>
            <a:off x="7602765" y="5308482"/>
            <a:ext cx="10078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638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1644242" y="1364546"/>
            <a:ext cx="8707773" cy="892829"/>
          </a:xfrm>
        </p:spPr>
        <p:txBody>
          <a:bodyPr>
            <a:normAutofit fontScale="90000"/>
          </a:bodyPr>
          <a:lstStyle/>
          <a:p>
            <a:pPr algn="ctr"/>
            <a:r>
              <a:rPr lang="en-US" sz="3200" b="1">
                <a:ea typeface="+mj-lt"/>
                <a:cs typeface="+mj-lt"/>
              </a:rPr>
              <a:t>Creating a Change Request for a Service Form</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2</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1692613" y="2688005"/>
            <a:ext cx="8383551" cy="3447098"/>
          </a:xfrm>
          <a:prstGeom prst="rect">
            <a:avLst/>
          </a:prstGeom>
          <a:noFill/>
        </p:spPr>
        <p:txBody>
          <a:bodyPr wrap="square" lIns="91440" tIns="45720" rIns="91440" bIns="45720" rtlCol="0" anchor="t">
            <a:spAutoFit/>
          </a:bodyPr>
          <a:lstStyle/>
          <a:p>
            <a:r>
              <a:rPr lang="en-US" b="1" dirty="0">
                <a:ea typeface="+mn-lt"/>
                <a:cs typeface="+mn-lt"/>
              </a:rPr>
              <a:t>UNT System Marketplace Shoppers and Requestors:</a:t>
            </a:r>
            <a:endParaRPr lang="en-US" dirty="0">
              <a:cs typeface="Calibri"/>
            </a:endParaRPr>
          </a:p>
          <a:p>
            <a:endParaRPr lang="en-US" b="1" dirty="0">
              <a:ea typeface="+mn-lt"/>
              <a:cs typeface="+mn-lt"/>
            </a:endParaRPr>
          </a:p>
          <a:p>
            <a:r>
              <a:rPr lang="en-US" sz="1400" dirty="0">
                <a:ea typeface="+mn-lt"/>
                <a:cs typeface="+mn-lt"/>
              </a:rPr>
              <a:t>Requestors have additional permissions: </a:t>
            </a:r>
          </a:p>
          <a:p>
            <a:endParaRPr lang="en-US" sz="1400" dirty="0">
              <a:cs typeface="Calibri"/>
            </a:endParaRPr>
          </a:p>
          <a:p>
            <a:pPr marL="285750" indent="-285750">
              <a:buFont typeface="Arial"/>
              <a:buChar char="•"/>
            </a:pPr>
            <a:r>
              <a:rPr lang="en-US" sz="1400" dirty="0">
                <a:ea typeface="+mn-lt"/>
                <a:cs typeface="+mn-lt"/>
              </a:rPr>
              <a:t>Requestors can submit change requests. C</a:t>
            </a:r>
            <a:r>
              <a:rPr lang="en-US" sz="1400" dirty="0"/>
              <a:t>hanges can include general information, shipping information, Service Descriptions, pricing, quantity, Service Dates, and Commodity Code.</a:t>
            </a:r>
          </a:p>
          <a:p>
            <a:endParaRPr lang="en-US" sz="1400" dirty="0"/>
          </a:p>
          <a:p>
            <a:pPr marL="285750" indent="-285750">
              <a:buFont typeface="Arial"/>
              <a:buChar char="•"/>
            </a:pPr>
            <a:r>
              <a:rPr lang="en-US" sz="1400" dirty="0">
                <a:ea typeface="+mn-lt"/>
                <a:cs typeface="+mn-lt"/>
              </a:rPr>
              <a:t>Requestors can submit change requests on behalf of Shoppers, who do not have </a:t>
            </a:r>
            <a:r>
              <a:rPr lang="en-US" sz="1400">
                <a:ea typeface="+mn-lt"/>
                <a:cs typeface="+mn-lt"/>
              </a:rPr>
              <a:t>permission to </a:t>
            </a:r>
            <a:r>
              <a:rPr lang="en-US" sz="1400" dirty="0">
                <a:ea typeface="+mn-lt"/>
                <a:cs typeface="+mn-lt"/>
              </a:rPr>
              <a:t>submit change requests.</a:t>
            </a:r>
          </a:p>
          <a:p>
            <a:pPr marL="285750" indent="-285750">
              <a:buFont typeface="Arial"/>
              <a:buChar char="•"/>
            </a:pPr>
            <a:endParaRPr lang="en-US" sz="1400" dirty="0">
              <a:ea typeface="+mn-lt"/>
              <a:cs typeface="+mn-lt"/>
            </a:endParaRPr>
          </a:p>
          <a:p>
            <a:pPr marL="285750" indent="-285750">
              <a:buFont typeface="Arial"/>
              <a:buChar char="•"/>
            </a:pPr>
            <a:r>
              <a:rPr lang="en-US" sz="1400" dirty="0">
                <a:ea typeface="+mn-lt"/>
                <a:cs typeface="+mn-lt"/>
              </a:rPr>
              <a:t>Requestors are users who have knowledge of UNTS Marketplace accounting codes and Chartfields. The requestor may need to update the Change Request with these codes before placing an order. </a:t>
            </a:r>
          </a:p>
          <a:p>
            <a:endParaRPr lang="en-US" sz="1400" dirty="0">
              <a:cs typeface="Calibri" panose="020F0502020204030204"/>
            </a:endParaRPr>
          </a:p>
          <a:p>
            <a:pPr marL="285750" indent="-285750">
              <a:buFont typeface="Arial"/>
              <a:buChar char="•"/>
            </a:pPr>
            <a:r>
              <a:rPr lang="en-US" sz="1400" dirty="0">
                <a:ea typeface="+mn-lt"/>
                <a:cs typeface="+mn-lt"/>
              </a:rPr>
              <a:t>Responsibilities of a Requestor include following Procurement Guidelines, bid thresholds, validating accuracy of Accounting Chartfields, Ship To information, and Business Purpose.</a:t>
            </a:r>
            <a:endParaRPr lang="en-US" sz="1400" dirty="0">
              <a:cs typeface="Calibri"/>
            </a:endParaRPr>
          </a:p>
        </p:txBody>
      </p:sp>
    </p:spTree>
    <p:extLst>
      <p:ext uri="{BB962C8B-B14F-4D97-AF65-F5344CB8AC3E}">
        <p14:creationId xmlns:p14="http://schemas.microsoft.com/office/powerpoint/2010/main" val="151169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595F646-589F-112B-94B6-BD4BDF2DDD7B}"/>
              </a:ext>
            </a:extLst>
          </p:cNvPr>
          <p:cNvPicPr>
            <a:picLocks noChangeAspect="1"/>
          </p:cNvPicPr>
          <p:nvPr/>
        </p:nvPicPr>
        <p:blipFill>
          <a:blip r:embed="rId2"/>
          <a:stretch>
            <a:fillRect/>
          </a:stretch>
        </p:blipFill>
        <p:spPr>
          <a:xfrm>
            <a:off x="939629" y="3501016"/>
            <a:ext cx="9920062" cy="2993316"/>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993907"/>
            <a:ext cx="7080236" cy="892829"/>
          </a:xfrm>
        </p:spPr>
        <p:txBody>
          <a:bodyPr>
            <a:normAutofit/>
          </a:bodyPr>
          <a:lstStyle/>
          <a:p>
            <a:r>
              <a:rPr lang="en-US" sz="3200" b="1" dirty="0"/>
              <a:t>Creating a Change Request Quick Guide </a:t>
            </a:r>
            <a:endParaRPr lang="en-US" dirty="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3</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8" name="Straight Arrow Connector 7">
            <a:extLst>
              <a:ext uri="{FF2B5EF4-FFF2-40B4-BE49-F238E27FC236}">
                <a16:creationId xmlns:a16="http://schemas.microsoft.com/office/drawing/2014/main" id="{D12694AE-DC53-A544-5A10-4A20C52C4429}"/>
              </a:ext>
            </a:extLst>
          </p:cNvPr>
          <p:cNvCxnSpPr>
            <a:cxnSpLocks/>
          </p:cNvCxnSpPr>
          <p:nvPr/>
        </p:nvCxnSpPr>
        <p:spPr>
          <a:xfrm flipH="1">
            <a:off x="5482043" y="4454917"/>
            <a:ext cx="122791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flipH="1" flipV="1">
            <a:off x="3788203" y="5615999"/>
            <a:ext cx="609626" cy="58497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1447007" y="1806963"/>
            <a:ext cx="8905307" cy="1169551"/>
          </a:xfrm>
          <a:prstGeom prst="rect">
            <a:avLst/>
          </a:prstGeom>
          <a:noFill/>
        </p:spPr>
        <p:txBody>
          <a:bodyPr wrap="square" rtlCol="0">
            <a:spAutoFit/>
          </a:bodyPr>
          <a:lstStyle/>
          <a:p>
            <a:r>
              <a:rPr lang="en-US" sz="1400" dirty="0"/>
              <a:t>From the search bar on the top of the Marketplace screen, search for the PO Number needing a change request. Marketplace search will allow you to search using a portion of the PO number. You can also search by supplier name, requisition number, and PO owner. As you can see in the example, the system provides multiple options to search.</a:t>
            </a:r>
          </a:p>
          <a:p>
            <a:endParaRPr lang="en-US" sz="1400" dirty="0"/>
          </a:p>
          <a:p>
            <a:r>
              <a:rPr lang="en-US" sz="1400" dirty="0"/>
              <a:t>Click the link to the PO Number when it is displayed.</a:t>
            </a:r>
          </a:p>
        </p:txBody>
      </p:sp>
      <p:cxnSp>
        <p:nvCxnSpPr>
          <p:cNvPr id="22" name="Straight Arrow Connector 21">
            <a:extLst>
              <a:ext uri="{FF2B5EF4-FFF2-40B4-BE49-F238E27FC236}">
                <a16:creationId xmlns:a16="http://schemas.microsoft.com/office/drawing/2014/main" id="{238EA642-CEFB-7BDB-AEEB-AEEA88C60FE9}"/>
              </a:ext>
            </a:extLst>
          </p:cNvPr>
          <p:cNvCxnSpPr>
            <a:cxnSpLocks/>
          </p:cNvCxnSpPr>
          <p:nvPr/>
        </p:nvCxnSpPr>
        <p:spPr>
          <a:xfrm flipH="1">
            <a:off x="8083729" y="2969445"/>
            <a:ext cx="1053741" cy="59655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8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1C0B26A-5BA1-0331-2882-657D66DECCDB}"/>
              </a:ext>
            </a:extLst>
          </p:cNvPr>
          <p:cNvPicPr>
            <a:picLocks noChangeAspect="1"/>
          </p:cNvPicPr>
          <p:nvPr/>
        </p:nvPicPr>
        <p:blipFill>
          <a:blip r:embed="rId2"/>
          <a:stretch>
            <a:fillRect/>
          </a:stretch>
        </p:blipFill>
        <p:spPr>
          <a:xfrm>
            <a:off x="838200" y="2541334"/>
            <a:ext cx="10787743" cy="3930988"/>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dirty="0"/>
              <a:t>Creating a Change Request Quick Guide </a:t>
            </a:r>
            <a:endParaRPr lang="en-US" dirty="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4</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9" name="Straight Arrow Connector 8">
            <a:extLst>
              <a:ext uri="{FF2B5EF4-FFF2-40B4-BE49-F238E27FC236}">
                <a16:creationId xmlns:a16="http://schemas.microsoft.com/office/drawing/2014/main" id="{B6EC8DB4-3FC0-79F1-5072-1EC51BB1973D}"/>
              </a:ext>
            </a:extLst>
          </p:cNvPr>
          <p:cNvCxnSpPr>
            <a:cxnSpLocks/>
          </p:cNvCxnSpPr>
          <p:nvPr/>
        </p:nvCxnSpPr>
        <p:spPr>
          <a:xfrm>
            <a:off x="9056915" y="3580296"/>
            <a:ext cx="67029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flipH="1">
            <a:off x="9814292" y="2138454"/>
            <a:ext cx="670463" cy="7360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2142136" y="1948399"/>
            <a:ext cx="6631748" cy="523220"/>
          </a:xfrm>
          <a:prstGeom prst="rect">
            <a:avLst/>
          </a:prstGeom>
          <a:noFill/>
        </p:spPr>
        <p:txBody>
          <a:bodyPr wrap="square" lIns="91440" tIns="45720" rIns="91440" bIns="45720" rtlCol="0" anchor="t">
            <a:spAutoFit/>
          </a:bodyPr>
          <a:lstStyle/>
          <a:p>
            <a:r>
              <a:rPr lang="en-US" sz="1400" dirty="0"/>
              <a:t>From the Purchase Order, click on the three dots in the top right of the screen and click the link to 'Create Change Request'.</a:t>
            </a:r>
          </a:p>
        </p:txBody>
      </p:sp>
    </p:spTree>
    <p:extLst>
      <p:ext uri="{BB962C8B-B14F-4D97-AF65-F5344CB8AC3E}">
        <p14:creationId xmlns:p14="http://schemas.microsoft.com/office/powerpoint/2010/main" val="319911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D9D8DF7-956E-81CD-6A90-D7CF7D51D9B0}"/>
              </a:ext>
            </a:extLst>
          </p:cNvPr>
          <p:cNvPicPr>
            <a:picLocks noChangeAspect="1"/>
          </p:cNvPicPr>
          <p:nvPr/>
        </p:nvPicPr>
        <p:blipFill>
          <a:blip r:embed="rId2"/>
          <a:stretch>
            <a:fillRect/>
          </a:stretch>
        </p:blipFill>
        <p:spPr>
          <a:xfrm>
            <a:off x="1763949" y="1696979"/>
            <a:ext cx="2671702" cy="5061857"/>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5</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8" name="Straight Arrow Connector 7">
            <a:extLst>
              <a:ext uri="{FF2B5EF4-FFF2-40B4-BE49-F238E27FC236}">
                <a16:creationId xmlns:a16="http://schemas.microsoft.com/office/drawing/2014/main" id="{D12694AE-DC53-A544-5A10-4A20C52C4429}"/>
              </a:ext>
            </a:extLst>
          </p:cNvPr>
          <p:cNvCxnSpPr>
            <a:cxnSpLocks/>
          </p:cNvCxnSpPr>
          <p:nvPr/>
        </p:nvCxnSpPr>
        <p:spPr>
          <a:xfrm flipH="1">
            <a:off x="2783918" y="3847035"/>
            <a:ext cx="881541" cy="38087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flipH="1">
            <a:off x="3665459" y="5965371"/>
            <a:ext cx="982741" cy="4987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4942116" y="1883160"/>
            <a:ext cx="5181598" cy="4585871"/>
          </a:xfrm>
          <a:prstGeom prst="rect">
            <a:avLst/>
          </a:prstGeom>
          <a:noFill/>
        </p:spPr>
        <p:txBody>
          <a:bodyPr wrap="square" lIns="91440" tIns="45720" rIns="91440" bIns="45720" rtlCol="0" anchor="t">
            <a:spAutoFit/>
          </a:bodyPr>
          <a:lstStyle/>
          <a:p>
            <a:r>
              <a:rPr lang="en-US" b="1" dirty="0"/>
              <a:t>Optional for this form:</a:t>
            </a:r>
          </a:p>
          <a:p>
            <a:endParaRPr lang="en-US" b="1" dirty="0"/>
          </a:p>
          <a:p>
            <a:pPr marL="285750" indent="-285750">
              <a:buFont typeface="Arial" panose="020B0604020202020204" pitchFamily="34" charset="0"/>
              <a:buChar char="•"/>
            </a:pPr>
            <a:r>
              <a:rPr lang="en-US" dirty="0"/>
              <a:t>You can send an email notification by clicking the checkbox for the recipient(s) you wish to include.</a:t>
            </a:r>
            <a:endParaRPr lang="en-US" dirty="0">
              <a:cs typeface="Calibri"/>
            </a:endParaRPr>
          </a:p>
          <a:p>
            <a:pPr marL="285750" indent="-285750">
              <a:buFont typeface="Arial" panose="020B0604020202020204" pitchFamily="34" charset="0"/>
              <a:buChar char="•"/>
            </a:pPr>
            <a:r>
              <a:rPr lang="en-US" dirty="0"/>
              <a:t>You can also specify the user(s) with change request permission.</a:t>
            </a:r>
          </a:p>
          <a:p>
            <a:pPr marL="285750" indent="-285750">
              <a:buFont typeface="Arial" panose="020B0604020202020204" pitchFamily="34" charset="0"/>
              <a:buChar char="•"/>
            </a:pPr>
            <a:r>
              <a:rPr lang="en-US" dirty="0"/>
              <a:t>You can upload files as attachments.</a:t>
            </a:r>
            <a:endParaRPr lang="en-US" dirty="0">
              <a:cs typeface="Calibri"/>
            </a:endParaRPr>
          </a:p>
          <a:p>
            <a:endParaRPr lang="en-US" dirty="0"/>
          </a:p>
          <a:p>
            <a:endParaRPr lang="en-US" dirty="0"/>
          </a:p>
          <a:p>
            <a:r>
              <a:rPr lang="en-US" sz="2000" b="1" dirty="0"/>
              <a:t>Required for this form:</a:t>
            </a:r>
          </a:p>
          <a:p>
            <a:endParaRPr lang="en-US" sz="2000" b="1" dirty="0"/>
          </a:p>
          <a:p>
            <a:r>
              <a:rPr lang="en-US" dirty="0"/>
              <a:t>From the Create Change Request window, enter a Change Request Reason (for instance: give details for a price change).</a:t>
            </a:r>
            <a:endParaRPr lang="en-US" dirty="0">
              <a:cs typeface="Calibri"/>
            </a:endParaRPr>
          </a:p>
          <a:p>
            <a:endParaRPr lang="en-US" dirty="0"/>
          </a:p>
          <a:p>
            <a:r>
              <a:rPr lang="en-US" dirty="0"/>
              <a:t>Click the 'Create Change Request' button.</a:t>
            </a:r>
            <a:endParaRPr lang="en-US" dirty="0">
              <a:cs typeface="Calibri"/>
            </a:endParaRPr>
          </a:p>
        </p:txBody>
      </p:sp>
    </p:spTree>
    <p:extLst>
      <p:ext uri="{BB962C8B-B14F-4D97-AF65-F5344CB8AC3E}">
        <p14:creationId xmlns:p14="http://schemas.microsoft.com/office/powerpoint/2010/main" val="422245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11A0AF-CF57-D8C8-030D-18D2E2A960B9}"/>
              </a:ext>
            </a:extLst>
          </p:cNvPr>
          <p:cNvPicPr>
            <a:picLocks noChangeAspect="1"/>
          </p:cNvPicPr>
          <p:nvPr/>
        </p:nvPicPr>
        <p:blipFill>
          <a:blip r:embed="rId2"/>
          <a:stretch>
            <a:fillRect/>
          </a:stretch>
        </p:blipFill>
        <p:spPr>
          <a:xfrm>
            <a:off x="1565834" y="2669548"/>
            <a:ext cx="8385242" cy="3869364"/>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6</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8" name="Straight Arrow Connector 7">
            <a:extLst>
              <a:ext uri="{FF2B5EF4-FFF2-40B4-BE49-F238E27FC236}">
                <a16:creationId xmlns:a16="http://schemas.microsoft.com/office/drawing/2014/main" id="{D12694AE-DC53-A544-5A10-4A20C52C4429}"/>
              </a:ext>
            </a:extLst>
          </p:cNvPr>
          <p:cNvCxnSpPr>
            <a:cxnSpLocks/>
          </p:cNvCxnSpPr>
          <p:nvPr/>
        </p:nvCxnSpPr>
        <p:spPr>
          <a:xfrm flipH="1">
            <a:off x="3016249" y="2790845"/>
            <a:ext cx="750661" cy="16809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1562241" y="2005535"/>
            <a:ext cx="7078918" cy="738664"/>
          </a:xfrm>
          <a:prstGeom prst="rect">
            <a:avLst/>
          </a:prstGeom>
          <a:noFill/>
        </p:spPr>
        <p:txBody>
          <a:bodyPr wrap="square" rtlCol="0">
            <a:spAutoFit/>
          </a:bodyPr>
          <a:lstStyle/>
          <a:p>
            <a:r>
              <a:rPr lang="en-US" sz="1400" dirty="0"/>
              <a:t>The Change Request is created and ready for additional updates by you. Click the pencil icon to change information in the General, Shipping, Internal and External Notes and Attachments, Item Details, and Accounting Codes sections.</a:t>
            </a:r>
          </a:p>
        </p:txBody>
      </p:sp>
      <p:cxnSp>
        <p:nvCxnSpPr>
          <p:cNvPr id="3" name="Straight Arrow Connector 2">
            <a:extLst>
              <a:ext uri="{FF2B5EF4-FFF2-40B4-BE49-F238E27FC236}">
                <a16:creationId xmlns:a16="http://schemas.microsoft.com/office/drawing/2014/main" id="{678FC0F8-2103-E694-8B17-AFD3F9448A7B}"/>
              </a:ext>
            </a:extLst>
          </p:cNvPr>
          <p:cNvCxnSpPr>
            <a:cxnSpLocks/>
          </p:cNvCxnSpPr>
          <p:nvPr/>
        </p:nvCxnSpPr>
        <p:spPr>
          <a:xfrm flipH="1">
            <a:off x="3516992" y="3984171"/>
            <a:ext cx="499837" cy="274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064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1CCB813-BFA7-1038-14B3-85D8FAD6556D}"/>
              </a:ext>
            </a:extLst>
          </p:cNvPr>
          <p:cNvPicPr>
            <a:picLocks noChangeAspect="1"/>
          </p:cNvPicPr>
          <p:nvPr/>
        </p:nvPicPr>
        <p:blipFill>
          <a:blip r:embed="rId2"/>
          <a:stretch>
            <a:fillRect/>
          </a:stretch>
        </p:blipFill>
        <p:spPr>
          <a:xfrm>
            <a:off x="566057" y="2363593"/>
            <a:ext cx="10787743" cy="2275540"/>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7</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8" name="Straight Arrow Connector 7">
            <a:extLst>
              <a:ext uri="{FF2B5EF4-FFF2-40B4-BE49-F238E27FC236}">
                <a16:creationId xmlns:a16="http://schemas.microsoft.com/office/drawing/2014/main" id="{D12694AE-DC53-A544-5A10-4A20C52C4429}"/>
              </a:ext>
            </a:extLst>
          </p:cNvPr>
          <p:cNvCxnSpPr/>
          <p:nvPr/>
        </p:nvCxnSpPr>
        <p:spPr>
          <a:xfrm flipH="1">
            <a:off x="3278771" y="3784347"/>
            <a:ext cx="1174679" cy="2893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5B42994-72C1-6FCA-E08B-D16ADD29821B}"/>
              </a:ext>
            </a:extLst>
          </p:cNvPr>
          <p:cNvSpPr txBox="1"/>
          <p:nvPr/>
        </p:nvSpPr>
        <p:spPr>
          <a:xfrm>
            <a:off x="2033606" y="1911091"/>
            <a:ext cx="7080236" cy="523220"/>
          </a:xfrm>
          <a:prstGeom prst="rect">
            <a:avLst/>
          </a:prstGeom>
          <a:noFill/>
        </p:spPr>
        <p:txBody>
          <a:bodyPr wrap="square" rtlCol="0">
            <a:spAutoFit/>
          </a:bodyPr>
          <a:lstStyle/>
          <a:p>
            <a:r>
              <a:rPr lang="en-US" sz="1400" dirty="0"/>
              <a:t>To modify the service form, you will need to click the link to your form, which will display the form. Click the Next button to advance through the form to the section you need to change.</a:t>
            </a:r>
          </a:p>
        </p:txBody>
      </p:sp>
      <p:pic>
        <p:nvPicPr>
          <p:cNvPr id="12" name="Picture 11">
            <a:extLst>
              <a:ext uri="{FF2B5EF4-FFF2-40B4-BE49-F238E27FC236}">
                <a16:creationId xmlns:a16="http://schemas.microsoft.com/office/drawing/2014/main" id="{FCC9A46C-A2EA-CFA6-AA84-CF5845F87E2F}"/>
              </a:ext>
            </a:extLst>
          </p:cNvPr>
          <p:cNvPicPr>
            <a:picLocks noChangeAspect="1"/>
          </p:cNvPicPr>
          <p:nvPr/>
        </p:nvPicPr>
        <p:blipFill>
          <a:blip r:embed="rId4"/>
          <a:stretch>
            <a:fillRect/>
          </a:stretch>
        </p:blipFill>
        <p:spPr>
          <a:xfrm>
            <a:off x="6585857" y="4179484"/>
            <a:ext cx="4873568" cy="2491652"/>
          </a:xfrm>
          <a:prstGeom prst="rect">
            <a:avLst/>
          </a:prstGeom>
        </p:spPr>
      </p:pic>
      <p:cxnSp>
        <p:nvCxnSpPr>
          <p:cNvPr id="13" name="Straight Arrow Connector 12">
            <a:extLst>
              <a:ext uri="{FF2B5EF4-FFF2-40B4-BE49-F238E27FC236}">
                <a16:creationId xmlns:a16="http://schemas.microsoft.com/office/drawing/2014/main" id="{85497BD8-40D9-6ADD-37FD-9F0FC549E359}"/>
              </a:ext>
            </a:extLst>
          </p:cNvPr>
          <p:cNvCxnSpPr>
            <a:cxnSpLocks/>
          </p:cNvCxnSpPr>
          <p:nvPr/>
        </p:nvCxnSpPr>
        <p:spPr>
          <a:xfrm>
            <a:off x="4898571" y="4891983"/>
            <a:ext cx="156635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459D2C5-6359-0975-EAA1-5A33C7F9E911}"/>
              </a:ext>
            </a:extLst>
          </p:cNvPr>
          <p:cNvCxnSpPr>
            <a:cxnSpLocks/>
          </p:cNvCxnSpPr>
          <p:nvPr/>
        </p:nvCxnSpPr>
        <p:spPr>
          <a:xfrm>
            <a:off x="9938657" y="6074229"/>
            <a:ext cx="741535" cy="3852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15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FE29819-B72B-0139-C618-BA19E102FE8E}"/>
              </a:ext>
            </a:extLst>
          </p:cNvPr>
          <p:cNvPicPr>
            <a:picLocks noChangeAspect="1"/>
          </p:cNvPicPr>
          <p:nvPr/>
        </p:nvPicPr>
        <p:blipFill>
          <a:blip r:embed="rId2"/>
          <a:stretch>
            <a:fillRect/>
          </a:stretch>
        </p:blipFill>
        <p:spPr>
          <a:xfrm>
            <a:off x="2090064" y="1734051"/>
            <a:ext cx="5434651" cy="4987424"/>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8</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9" name="Straight Arrow Connector 8">
            <a:extLst>
              <a:ext uri="{FF2B5EF4-FFF2-40B4-BE49-F238E27FC236}">
                <a16:creationId xmlns:a16="http://schemas.microsoft.com/office/drawing/2014/main" id="{B6EC8DB4-3FC0-79F1-5072-1EC51BB1973D}"/>
              </a:ext>
            </a:extLst>
          </p:cNvPr>
          <p:cNvCxnSpPr>
            <a:cxnSpLocks/>
          </p:cNvCxnSpPr>
          <p:nvPr/>
        </p:nvCxnSpPr>
        <p:spPr>
          <a:xfrm flipH="1">
            <a:off x="6956233" y="5842321"/>
            <a:ext cx="568482" cy="6249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7881250" y="1959428"/>
            <a:ext cx="2220686" cy="3108543"/>
          </a:xfrm>
          <a:prstGeom prst="rect">
            <a:avLst/>
          </a:prstGeom>
          <a:noFill/>
        </p:spPr>
        <p:txBody>
          <a:bodyPr wrap="square" lIns="91440" tIns="45720" rIns="91440" bIns="45720" rtlCol="0" anchor="t">
            <a:spAutoFit/>
          </a:bodyPr>
          <a:lstStyle/>
          <a:p>
            <a:r>
              <a:rPr lang="en-US" sz="1400" dirty="0"/>
              <a:t>For this example, we update the Quantity from 16 to 18. </a:t>
            </a:r>
          </a:p>
          <a:p>
            <a:endParaRPr lang="en-US" sz="1400" dirty="0"/>
          </a:p>
          <a:p>
            <a:r>
              <a:rPr lang="en-US" sz="1400" dirty="0"/>
              <a:t>You could change any of the fields, including Service Descriptions, pricing, quantity, Service Dates, and Commodity Code.</a:t>
            </a:r>
          </a:p>
          <a:p>
            <a:endParaRPr lang="en-US" sz="1400" dirty="0"/>
          </a:p>
          <a:p>
            <a:r>
              <a:rPr lang="en-US" sz="1400" dirty="0"/>
              <a:t>When your changes are complete, click the Save on Change Request button. Then click the Next button.</a:t>
            </a:r>
          </a:p>
        </p:txBody>
      </p:sp>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a:off x="5094514" y="4949493"/>
            <a:ext cx="475687" cy="48176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998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4602E-F180-8F79-0326-F5316BD95E03}"/>
              </a:ext>
            </a:extLst>
          </p:cNvPr>
          <p:cNvPicPr>
            <a:picLocks noChangeAspect="1"/>
          </p:cNvPicPr>
          <p:nvPr/>
        </p:nvPicPr>
        <p:blipFill>
          <a:blip r:embed="rId2"/>
          <a:stretch>
            <a:fillRect/>
          </a:stretch>
        </p:blipFill>
        <p:spPr>
          <a:xfrm>
            <a:off x="802814" y="1959428"/>
            <a:ext cx="7015873" cy="2427738"/>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9</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7881250" y="1959428"/>
            <a:ext cx="2220686" cy="738664"/>
          </a:xfrm>
          <a:prstGeom prst="rect">
            <a:avLst/>
          </a:prstGeom>
          <a:noFill/>
        </p:spPr>
        <p:txBody>
          <a:bodyPr wrap="square" lIns="91440" tIns="45720" rIns="91440" bIns="45720" rtlCol="0" anchor="t">
            <a:spAutoFit/>
          </a:bodyPr>
          <a:lstStyle/>
          <a:p>
            <a:r>
              <a:rPr lang="en-US" sz="1400" dirty="0"/>
              <a:t>Click the Back to Change Request button to return to the Change Request.</a:t>
            </a:r>
          </a:p>
        </p:txBody>
      </p:sp>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flipH="1">
            <a:off x="7703801" y="3619337"/>
            <a:ext cx="797942" cy="42383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389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F29E532-0DD4-4D0F-8B59-632E6F0293E7}">
  <ds:schemaRefs>
    <ds:schemaRef ds:uri="7c1de04c-1b7a-4835-8a54-d7f08320619d"/>
    <ds:schemaRef ds:uri="94b34b39-7884-47b1-a32b-93f1050510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4819F4F-6459-4EE2-B222-C5C1F8666AAF}">
  <ds:schemaRefs>
    <ds:schemaRef ds:uri="http://schemas.microsoft.com/sharepoint/v3/contenttype/forms"/>
  </ds:schemaRefs>
</ds:datastoreItem>
</file>

<file path=customXml/itemProps3.xml><?xml version="1.0" encoding="utf-8"?>
<ds:datastoreItem xmlns:ds="http://schemas.openxmlformats.org/officeDocument/2006/customXml" ds:itemID="{C1A153EB-0356-4899-88EE-9F415E3AA68C}">
  <ds:schemaRefs>
    <ds:schemaRef ds:uri="http://schemas.openxmlformats.org/package/2006/metadata/core-properties"/>
    <ds:schemaRef ds:uri="http://purl.org/dc/dcmitype/"/>
    <ds:schemaRef ds:uri="http://purl.org/dc/elements/1.1/"/>
    <ds:schemaRef ds:uri="7c1de04c-1b7a-4835-8a54-d7f08320619d"/>
    <ds:schemaRef ds:uri="http://purl.org/dc/terms/"/>
    <ds:schemaRef ds:uri="http://schemas.microsoft.com/office/2006/documentManagement/types"/>
    <ds:schemaRef ds:uri="http://www.w3.org/XML/1998/namespace"/>
    <ds:schemaRef ds:uri="http://schemas.microsoft.com/office/infopath/2007/PartnerControls"/>
    <ds:schemaRef ds:uri="94b34b39-7884-47b1-a32b-93f1050510d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TotalTime>
  <Words>602</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Shopping is Easy in UNT System Marketplace!</vt:lpstr>
      <vt:lpstr>Creating a Change Request for a Service Form Quick Guide </vt:lpstr>
      <vt:lpstr>Creating a Change Request Quick Guide </vt:lpstr>
      <vt:lpstr>Creating a Change Request Quick Guide </vt:lpstr>
      <vt:lpstr>Creating a Change Request Quick Guide </vt:lpstr>
      <vt:lpstr>Creating a Change Request Quick Guide </vt:lpstr>
      <vt:lpstr>Creating a Change Request Quick Guide </vt:lpstr>
      <vt:lpstr>Creating a Change Request Quick Guide </vt:lpstr>
      <vt:lpstr>Creating a Change Request Quick Guide </vt:lpstr>
      <vt:lpstr>Creating a Change Request Quick Guide </vt:lpstr>
      <vt:lpstr>Creating a Change Request Quick Guide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Poole, Linda</cp:lastModifiedBy>
  <cp:revision>1</cp:revision>
  <dcterms:created xsi:type="dcterms:W3CDTF">2021-08-12T20:44:20Z</dcterms:created>
  <dcterms:modified xsi:type="dcterms:W3CDTF">2023-04-24T14:21:35Z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