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2"/>
  </p:notesMasterIdLst>
  <p:handoutMasterIdLst>
    <p:handoutMasterId r:id="rId13"/>
  </p:handoutMasterIdLst>
  <p:sldIdLst>
    <p:sldId id="345" r:id="rId5"/>
    <p:sldId id="358" r:id="rId6"/>
    <p:sldId id="359" r:id="rId7"/>
    <p:sldId id="355" r:id="rId8"/>
    <p:sldId id="356" r:id="rId9"/>
    <p:sldId id="352" r:id="rId10"/>
    <p:sldId id="3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4ACCBB-4636-354F-0BBC-97FF0998D3AB}" name="Roys, Jill" initials="RJ" userId="S::jill.roys@untsystem.edu::24e66a4a-c9e3-4d16-bf4d-96ff3cd721e3" providerId="AD"/>
  <p188:author id="{577F94F9-15C3-8562-894A-83B3A44FF79C}" name="Poole, Linda" initials="PL" userId="S::linda.poole@untsystem.edu::a48b09a9-4b56-4b9f-a537-f5205b04be6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8D1F8"/>
    <a:srgbClr val="A5A5F1"/>
    <a:srgbClr val="A2B2F4"/>
    <a:srgbClr val="A3D8FF"/>
    <a:srgbClr val="244F85"/>
    <a:srgbClr val="9B2486"/>
    <a:srgbClr val="B92B65"/>
    <a:srgbClr val="A9D7B2"/>
    <a:srgbClr val="489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473F65-DA94-4A3D-A1E2-2AEB327174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973B9-6D37-4077-8B62-6B39C51C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889EF-3C02-4DED-88C0-474A1D9D937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72F36-ECCE-4BCF-8071-DF1EC01AD8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E28B2-1430-4DEE-851E-823CC898DC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D4CA-009E-43AD-A32A-86DD32ED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6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8C10-134E-47CC-92F3-174A8CF6049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E0F83-E0F4-4828-8E2E-E7A2FDBBD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147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1FC1-A601-4859-A628-6DCF1218E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6DC26-62E0-46D9-9288-5A4A18803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B2DBC-9393-4DB8-BC07-802EB50A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3236-A02C-499D-B062-F9A7F5D52A2C}" type="datetime1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1EA5-A5E8-4749-94A3-D8FCCC54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E5CD6-77D2-4A86-9B5F-7D6AE427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7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0515-8D78-4DA6-9487-6BB87593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3759B-A5E0-4B9C-9048-91C3359FC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F1C6E-1990-458B-9FCC-13712E97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3653-9021-4D45-B5EF-1F853D17542F}" type="datetime1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4144B-0F4D-4640-9834-2EA9937D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A1864-2813-4D50-B84B-941F866C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B0A1C-6F3E-4AED-8797-78BFED88F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0EFC9-6F37-4206-AB4D-C75D5F314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2972B-65AD-4942-A9F1-8B56E0F6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1614-9934-44FA-8448-277A2D167FB4}" type="datetime1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65585-49DA-4532-B336-6FB2D5F2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D6353-0B15-46F5-BE3F-3AC0639D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0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8FAC-527A-47E8-B872-CA54E377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FED78-3C21-4B3F-9DC9-2775D6B97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43C10-58EF-46E1-823F-1D89A1B0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D9C3-F3BD-414D-A470-70B3FC458105}" type="datetime1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29791-8AB0-42F4-A204-6633DA78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AB1C5-9214-444F-9507-79E6081F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FC844-91F0-4052-B654-A0C806D7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EF547-8764-480E-95A1-93AA3133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B27A0-6A8E-45CB-A392-C5C2E252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3272-89D1-4CF0-92A0-BC1294D41FD7}" type="datetime1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5AB84-6CCB-403F-A014-F4195D89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B3C67-F635-48FF-B02B-B9AE5AA1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6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DA37-931F-45EC-B00D-884C0318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563B0-6196-4FDF-AFB0-6B12F03C6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1AB68-10A1-4DE6-8930-EB1425AAE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D2453-DBF5-4978-A26E-1CFFD491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41A0-2FCB-44E7-BDAF-A9AC1B512EDB}" type="datetime1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3AF76-D470-4DD2-AD6D-CBC0BF61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F7919-56C0-45B4-A72B-B35AC094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67E3-607F-4A14-B56C-90B07297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BAEE1-2B53-43C5-A5E4-DF1C019E2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43679-B58B-4A5B-A442-88BAC037F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8B649-8348-4BFD-B750-A57BC7A86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B592DD-F9C1-4F7B-A91C-5F0FB67F4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DE0CFC-0D26-47B4-9A55-BCFDF081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285A-EB29-40EA-9369-32EE09F2D98A}" type="datetime1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AAD35-7D7D-49F4-9904-09B3F008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C706B-73EB-4FA3-8546-AF2A6B64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9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58D9-2F8B-4046-8A70-60B43F39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A95E8-A658-4A6A-B6D2-8F9C75FBC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2522-49FB-4F76-BF9D-502737A89575}" type="datetime1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8BD87-1C0C-413F-8677-62730B9CD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0B993-7281-4404-9D57-236A5506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6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2DE7B9-8EF2-4B4C-BC3C-D3B8AA62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B415-998A-4BF3-A2AF-E708DC584618}" type="datetime1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477FC-568A-4561-87CC-04CCA9D7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6ABFB-ADEF-4ABE-9A32-610C1E74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7637-F74A-4907-BAF9-0C7AF6A2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1C9AE-2DD9-4D92-96C8-64967560F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5DA86-0209-4B1A-82CC-EFC068AB5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18BF3-5F1A-452E-B182-C1C0A2AE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98A5-4B92-45D5-8FCD-9D3B6447AFBA}" type="datetime1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E9E41-52FE-4D19-9BFA-7D31167D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E7E6-0D73-4F73-B217-7255D79C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9867-CCFA-4638-A58C-B247F2BB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7C1FC-4D05-41C8-8544-51CA7847F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D6177-9F0A-4297-BEBE-6ECE6287A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3F64B-E874-4794-8127-00046FB0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4767-1A36-4EAF-A0AE-41E89CB8679F}" type="datetime1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33EFE-DDE9-4C26-86B2-574FDC89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CB14F-E48E-4B12-A632-07C46982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0F4C5-4B39-42A0-9F7F-98EEFBE3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4F5E-2DBE-4479-B68D-26B5A0B54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8D66D-B708-473B-88B1-E9FF021A3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6ED66-EF95-44C6-A744-F9202B47F5A7}" type="datetime1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B10C5-9E83-4550-9D33-98760CA4D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AAF43-4C0C-4AA1-8B6C-E1A541BFA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yunt.sharepoint.com/:p:/r/sites/JAGGAERImplementation/Shared%20Documents/General/6a_Training%20Plan/UNT%20System%20Marketplace%20Internal%20Documentation/Quick%20Guides/Completed/Shoppers%20and%20Requestors%20-%20Guide%20for%20Punch-out%20Shopping.pptx?d=w070fd7d839964f6895af582cc8b7e44f&amp;csf=1&amp;web=1&amp;e=a95Ae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175" y="3432259"/>
            <a:ext cx="8084823" cy="1334477"/>
          </a:xfrm>
        </p:spPr>
        <p:txBody>
          <a:bodyPr>
            <a:normAutofit/>
          </a:bodyPr>
          <a:lstStyle/>
          <a:p>
            <a:r>
              <a:rPr lang="en-US" sz="3200" b="1"/>
              <a:t>Shopping is Easy in UNT System Marketplace!</a:t>
            </a:r>
            <a:endParaRPr lang="en-US" sz="20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5D60EE-065A-AE7B-2036-3857275BEEF9}"/>
              </a:ext>
            </a:extLst>
          </p:cNvPr>
          <p:cNvSpPr txBox="1"/>
          <p:nvPr/>
        </p:nvSpPr>
        <p:spPr>
          <a:xfrm>
            <a:off x="2215552" y="1739152"/>
            <a:ext cx="815752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>
                <a:latin typeface="Calibri"/>
                <a:cs typeface="Calibri"/>
              </a:rPr>
              <a:t>Creating a Change Request </a:t>
            </a:r>
            <a:endParaRPr lang="en-US" sz="3600">
              <a:latin typeface="Calibri"/>
              <a:cs typeface="Calibri"/>
            </a:endParaRPr>
          </a:p>
          <a:p>
            <a:pPr algn="ctr"/>
            <a:r>
              <a:rPr lang="en-US" sz="3600" b="1">
                <a:latin typeface="Calibri"/>
                <a:cs typeface="Calibri"/>
              </a:rPr>
              <a:t>How Do I Change a Punchout Purchase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4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529" y="1226898"/>
            <a:ext cx="9488129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Creating a Change Request for Punch-out Catalogs</a:t>
            </a:r>
            <a:br>
              <a:rPr lang="en-US" sz="3200" b="1" dirty="0"/>
            </a:br>
            <a:r>
              <a:rPr lang="en-US" sz="3200" b="1" dirty="0"/>
              <a:t>Quick Guide 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604793-0A3E-AA80-865F-44CC83D595EA}"/>
              </a:ext>
            </a:extLst>
          </p:cNvPr>
          <p:cNvSpPr txBox="1"/>
          <p:nvPr/>
        </p:nvSpPr>
        <p:spPr>
          <a:xfrm>
            <a:off x="1087019" y="2281087"/>
            <a:ext cx="9944775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ea typeface="+mn-lt"/>
                <a:cs typeface="+mn-lt"/>
              </a:rPr>
              <a:t>UNT System Marketplace Requestors:</a:t>
            </a:r>
            <a:endParaRPr lang="en-US" dirty="0">
              <a:cs typeface="Calibri"/>
            </a:endParaRPr>
          </a:p>
          <a:p>
            <a:endParaRPr lang="en-US" b="1" dirty="0">
              <a:ea typeface="+mn-lt"/>
              <a:cs typeface="+mn-lt"/>
            </a:endParaRPr>
          </a:p>
          <a:p>
            <a:r>
              <a:rPr lang="en-US" sz="1400" dirty="0">
                <a:ea typeface="+mn-lt"/>
                <a:cs typeface="+mn-lt"/>
              </a:rPr>
              <a:t>Requestors have permissions for creating change requests: </a:t>
            </a:r>
          </a:p>
          <a:p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ea typeface="+mn-lt"/>
                <a:cs typeface="+mn-lt"/>
              </a:rPr>
              <a:t>UNT System Marketplace makes it easy to order additional items as needed! There is no need to create a change request</a:t>
            </a:r>
            <a:r>
              <a:rPr lang="en-US" sz="1400" dirty="0">
                <a:ea typeface="+mn-lt"/>
                <a:cs typeface="+mn-lt"/>
              </a:rPr>
              <a:t> - Simply follow the process to shop and order from the Punch-out Catalogs.  See </a:t>
            </a:r>
            <a:r>
              <a:rPr lang="en-US" sz="14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Shoppers and Requestors - Guide for Punch-out Shopping</a:t>
            </a:r>
            <a:r>
              <a:rPr lang="en-US" sz="1400" dirty="0">
                <a:ea typeface="+mn-lt"/>
                <a:cs typeface="+mn-lt"/>
              </a:rPr>
              <a:t> for a quick guide to shopping with punch-out catalog supplier. </a:t>
            </a:r>
          </a:p>
          <a:p>
            <a:pPr marL="285750" indent="-285750">
              <a:buFont typeface="Arial"/>
              <a:buChar char="•"/>
            </a:pPr>
            <a:endParaRPr lang="en-US" sz="1400" dirty="0"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1400" dirty="0">
                <a:ea typeface="+mn-lt"/>
                <a:cs typeface="+mn-lt"/>
              </a:rPr>
              <a:t>If needed, Requestors can submit change requests. On punch-out catalog change requests, Requestors can update accounting Chartfields, commodity codes, external notes, and internal notes and attachments. </a:t>
            </a:r>
          </a:p>
          <a:p>
            <a:pPr marL="285750" indent="-285750">
              <a:buFont typeface="Arial,Sans-Serif"/>
              <a:buChar char="•"/>
            </a:pPr>
            <a:r>
              <a:rPr lang="en-US" sz="1400" dirty="0">
                <a:ea typeface="+mn-lt"/>
                <a:cs typeface="+mn-lt"/>
              </a:rPr>
              <a:t>CHANGE ORDERS CANNOT BE USED FOR PRICE OR QUANTITY CHANGE OR TO ADD A NEW LINE FOR CATALOG PURCHASES</a:t>
            </a:r>
          </a:p>
          <a:p>
            <a:pPr marL="285750" indent="-285750">
              <a:buFont typeface="Arial"/>
              <a:buChar char="•"/>
            </a:pPr>
            <a:endParaRPr lang="en-US" sz="1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The Requestor can submit change requests on behalf of Shoppers, who do not have permission to submit change requests.</a:t>
            </a:r>
          </a:p>
          <a:p>
            <a:pPr marL="285750" indent="-285750">
              <a:buFont typeface="Arial"/>
              <a:buChar char="•"/>
            </a:pPr>
            <a:endParaRPr lang="en-US" sz="1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Requestors are users who have knowledge of UNTS Marketplace accounting codes and Chartfields. The requestor may need to update the Change Request with these codes before placing an order. </a:t>
            </a:r>
          </a:p>
          <a:p>
            <a:endParaRPr lang="en-US" sz="1400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Responsibilities of a Requestor include following Procurement Guidelines, bid thresholds, validating accuracy of Accounting Chartfields, Ship To information, and Business Purpose.</a:t>
            </a:r>
          </a:p>
          <a:p>
            <a:endParaRPr lang="en-US" sz="14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17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EC18A5-8BDF-AC7C-297F-FF478794B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16455"/>
            <a:ext cx="11069595" cy="36485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982" y="1169720"/>
            <a:ext cx="10020986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Creating a Change Request for Punch-out Catalogs</a:t>
            </a:r>
            <a:br>
              <a:rPr lang="en-US" sz="3200" b="1" dirty="0"/>
            </a:br>
            <a:r>
              <a:rPr lang="en-US" sz="3200" b="1" dirty="0"/>
              <a:t>Quick Guide  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941981" y="2146753"/>
            <a:ext cx="9704248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ea typeface="+mn-lt"/>
                <a:cs typeface="+mn-lt"/>
              </a:rPr>
              <a:t>You can create change requests for HUB and Punch-out catalog suppliers by opening your purchase order. Click the ellipses (…) in the top right corner, then click the link to Create Change Request in the drop-down list.</a:t>
            </a:r>
            <a:endParaRPr lang="en-US" sz="1400" b="1" dirty="0">
              <a:solidFill>
                <a:srgbClr val="FF0000"/>
              </a:solidFill>
              <a:ea typeface="+mn-lt"/>
              <a:cs typeface="+mn-lt"/>
            </a:endParaRPr>
          </a:p>
          <a:p>
            <a:endParaRPr lang="en-US" sz="1400" dirty="0">
              <a:cs typeface="Calibri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6FAAFD2-3A64-D923-1196-CDFD17DBA083}"/>
              </a:ext>
            </a:extLst>
          </p:cNvPr>
          <p:cNvCxnSpPr>
            <a:cxnSpLocks/>
          </p:cNvCxnSpPr>
          <p:nvPr/>
        </p:nvCxnSpPr>
        <p:spPr>
          <a:xfrm flipH="1">
            <a:off x="9549580" y="2669250"/>
            <a:ext cx="865239" cy="6007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A49770D-C56D-6B3E-A6B3-B6A677F7A4F1}"/>
              </a:ext>
            </a:extLst>
          </p:cNvPr>
          <p:cNvCxnSpPr>
            <a:cxnSpLocks/>
          </p:cNvCxnSpPr>
          <p:nvPr/>
        </p:nvCxnSpPr>
        <p:spPr>
          <a:xfrm flipH="1">
            <a:off x="11042556" y="3510396"/>
            <a:ext cx="865239" cy="6007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50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EDE4F0-0245-142A-57B0-36ED5A27E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718" y="1995948"/>
            <a:ext cx="2852500" cy="47255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4" y="1015679"/>
            <a:ext cx="10075605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Creating a Change Request for Punch-out Catalogs</a:t>
            </a:r>
            <a:br>
              <a:rPr lang="en-US" sz="3200" b="1" dirty="0"/>
            </a:br>
            <a:r>
              <a:rPr lang="en-US" sz="3200" b="1" dirty="0"/>
              <a:t>Quick Guide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A30095-0AC7-7A22-4C57-835BEE2711CF}"/>
              </a:ext>
            </a:extLst>
          </p:cNvPr>
          <p:cNvCxnSpPr>
            <a:cxnSpLocks/>
          </p:cNvCxnSpPr>
          <p:nvPr/>
        </p:nvCxnSpPr>
        <p:spPr>
          <a:xfrm flipH="1">
            <a:off x="3832607" y="5951610"/>
            <a:ext cx="982741" cy="4987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4942116" y="2256787"/>
            <a:ext cx="5181598" cy="37548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Optional for this form: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can send an email notification by clicking the checkbox to the recipient(s) you wish to include.</a:t>
            </a:r>
            <a:endParaRPr lang="en-US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You can add attachments to the change request.</a:t>
            </a:r>
          </a:p>
          <a:p>
            <a:endParaRPr lang="en-US" dirty="0"/>
          </a:p>
          <a:p>
            <a:r>
              <a:rPr lang="en-US" sz="2000" b="1" dirty="0"/>
              <a:t>Required for this form:</a:t>
            </a:r>
            <a:endParaRPr lang="en-US" sz="2000" b="1" dirty="0">
              <a:cs typeface="Calibri"/>
            </a:endParaRPr>
          </a:p>
          <a:p>
            <a:endParaRPr lang="en-US" sz="2000" b="1" dirty="0"/>
          </a:p>
          <a:p>
            <a:r>
              <a:rPr lang="en-US" dirty="0"/>
              <a:t>In the Create Change Request window, enter a Change Request Reason (for instance: changing a </a:t>
            </a:r>
            <a:r>
              <a:rPr lang="en-US" dirty="0" err="1"/>
              <a:t>chartfield</a:t>
            </a:r>
            <a:r>
              <a:rPr lang="en-US" dirty="0"/>
              <a:t>).</a:t>
            </a:r>
            <a:endParaRPr lang="en-US" dirty="0">
              <a:cs typeface="Calibri"/>
            </a:endParaRPr>
          </a:p>
          <a:p>
            <a:endParaRPr lang="en-US" dirty="0"/>
          </a:p>
          <a:p>
            <a:r>
              <a:rPr lang="en-US" dirty="0"/>
              <a:t>Click the Create Change Request button.</a:t>
            </a:r>
            <a:endParaRPr lang="en-US" dirty="0">
              <a:cs typeface="Calibri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42465B2-703B-E32C-9F81-D9D138152991}"/>
              </a:ext>
            </a:extLst>
          </p:cNvPr>
          <p:cNvCxnSpPr>
            <a:cxnSpLocks/>
          </p:cNvCxnSpPr>
          <p:nvPr/>
        </p:nvCxnSpPr>
        <p:spPr>
          <a:xfrm flipH="1">
            <a:off x="2555262" y="4500677"/>
            <a:ext cx="982741" cy="4987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70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A608D4A-0F8E-6EC0-1774-8CED2085A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181" y="2453275"/>
            <a:ext cx="9045677" cy="41358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242" y="1015679"/>
            <a:ext cx="9791558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Creating a Change Request for Punch-out Catalogs</a:t>
            </a:r>
            <a:br>
              <a:rPr lang="en-US" sz="3200" b="1" dirty="0"/>
            </a:br>
            <a:r>
              <a:rPr lang="en-US" sz="3200" b="1" dirty="0"/>
              <a:t>Quick Guide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12694AE-DC53-A544-5A10-4A20C52C4429}"/>
              </a:ext>
            </a:extLst>
          </p:cNvPr>
          <p:cNvCxnSpPr/>
          <p:nvPr/>
        </p:nvCxnSpPr>
        <p:spPr>
          <a:xfrm flipH="1">
            <a:off x="3605905" y="2632839"/>
            <a:ext cx="1174679" cy="2893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1562241" y="1907208"/>
            <a:ext cx="707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Change Request is created and ready for additional updates by you.</a:t>
            </a:r>
          </a:p>
        </p:txBody>
      </p:sp>
    </p:spTree>
    <p:extLst>
      <p:ext uri="{BB962C8B-B14F-4D97-AF65-F5344CB8AC3E}">
        <p14:creationId xmlns:p14="http://schemas.microsoft.com/office/powerpoint/2010/main" val="195109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019" y="1008206"/>
            <a:ext cx="9374504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Creating a Change Request for Punch-out Catalogs</a:t>
            </a:r>
            <a:br>
              <a:rPr lang="en-US" sz="3200" b="1" dirty="0"/>
            </a:br>
            <a:r>
              <a:rPr lang="en-US" sz="3200" b="1" dirty="0"/>
              <a:t>Quick Guide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511277" y="1884026"/>
            <a:ext cx="10869913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ea typeface="+mn-lt"/>
                <a:cs typeface="+mn-lt"/>
              </a:rPr>
              <a:t>You can change internal fields for punch-out and HUB suppliers by clicking the pencil icon in the section where you need to make a change. </a:t>
            </a:r>
            <a:endParaRPr lang="en-US" dirty="0">
              <a:cs typeface="Calibri"/>
            </a:endParaRPr>
          </a:p>
          <a:p>
            <a:endParaRPr lang="en-US" sz="1400" dirty="0">
              <a:ea typeface="+mn-lt"/>
              <a:cs typeface="+mn-lt"/>
            </a:endParaRPr>
          </a:p>
          <a:p>
            <a:r>
              <a:rPr lang="en-US" sz="1400" b="1" dirty="0">
                <a:ea typeface="+mn-lt"/>
                <a:cs typeface="+mn-lt"/>
              </a:rPr>
              <a:t>UNT System Marketplace makes it easy to order additional items as needed! No need to complete a change request. </a:t>
            </a:r>
            <a:r>
              <a:rPr lang="en-US" sz="1400" dirty="0">
                <a:ea typeface="+mn-lt"/>
                <a:cs typeface="+mn-lt"/>
              </a:rPr>
              <a:t>Simply follow the process to shop and order from the HUB and Punch-out Catalogs.  See </a:t>
            </a:r>
            <a:r>
              <a:rPr lang="en-US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Shoppers and Requestors - Guide for Punch-out Shopping</a:t>
            </a:r>
            <a:r>
              <a:rPr lang="en-US" sz="1400" dirty="0">
                <a:ea typeface="+mn-lt"/>
                <a:cs typeface="+mn-lt"/>
              </a:rPr>
              <a:t> for a quick guide. </a:t>
            </a:r>
          </a:p>
          <a:p>
            <a:endParaRPr lang="en-US" sz="1400" dirty="0">
              <a:ea typeface="+mn-lt"/>
              <a:cs typeface="+mn-lt"/>
            </a:endParaRPr>
          </a:p>
          <a:p>
            <a:r>
              <a:rPr lang="en-US" sz="1400" dirty="0">
                <a:ea typeface="+mn-lt"/>
                <a:cs typeface="+mn-lt"/>
              </a:rPr>
              <a:t>If you have issues with your order, please contact the supplier for assistance.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54B3FB-88BE-C318-8A94-5AC2CD9035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810" y="3269021"/>
            <a:ext cx="6707769" cy="345245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5116CC5-A3EC-4148-A7C5-2CC02AF2698F}"/>
              </a:ext>
            </a:extLst>
          </p:cNvPr>
          <p:cNvCxnSpPr>
            <a:cxnSpLocks/>
          </p:cNvCxnSpPr>
          <p:nvPr/>
        </p:nvCxnSpPr>
        <p:spPr>
          <a:xfrm flipH="1">
            <a:off x="7067791" y="5329084"/>
            <a:ext cx="664532" cy="5207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491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D495B77-EACD-6BAE-E4BB-DF69C1745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77" y="3166615"/>
            <a:ext cx="10698068" cy="23053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019" y="1293342"/>
            <a:ext cx="9374504" cy="8928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Creating a Change Request for Punch-out Catalogs</a:t>
            </a:r>
            <a:br>
              <a:rPr lang="en-US" sz="3200" b="1" dirty="0"/>
            </a:br>
            <a:r>
              <a:rPr lang="en-US" sz="3200" b="1" dirty="0"/>
              <a:t>Quick Guide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0F81B-650F-48F5-9E4F-75FF55B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C15184-DA43-F945-FE8B-FA642BE177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9" y="657028"/>
            <a:ext cx="3811552" cy="381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4FA646-8E46-38CB-4340-AF6EEA569974}"/>
              </a:ext>
            </a:extLst>
          </p:cNvPr>
          <p:cNvSpPr txBox="1"/>
          <p:nvPr/>
        </p:nvSpPr>
        <p:spPr>
          <a:xfrm>
            <a:off x="511278" y="2296981"/>
            <a:ext cx="1069806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ea typeface="+mn-lt"/>
                <a:cs typeface="+mn-lt"/>
              </a:rPr>
              <a:t>When you complete your changes, click the Submit Request button.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5116CC5-A3EC-4148-A7C5-2CC02AF2698F}"/>
              </a:ext>
            </a:extLst>
          </p:cNvPr>
          <p:cNvCxnSpPr>
            <a:cxnSpLocks/>
          </p:cNvCxnSpPr>
          <p:nvPr/>
        </p:nvCxnSpPr>
        <p:spPr>
          <a:xfrm flipV="1">
            <a:off x="10308268" y="3937291"/>
            <a:ext cx="0" cy="8122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320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934F4857FD9428BF7B505B65A9F81" ma:contentTypeVersion="14" ma:contentTypeDescription="Create a new document." ma:contentTypeScope="" ma:versionID="de1dfb3e4a51242b511bbfbf57ba2f03">
  <xsd:schema xmlns:xsd="http://www.w3.org/2001/XMLSchema" xmlns:xs="http://www.w3.org/2001/XMLSchema" xmlns:p="http://schemas.microsoft.com/office/2006/metadata/properties" xmlns:ns2="7c1de04c-1b7a-4835-8a54-d7f08320619d" xmlns:ns3="94b34b39-7884-47b1-a32b-93f1050510da" targetNamespace="http://schemas.microsoft.com/office/2006/metadata/properties" ma:root="true" ma:fieldsID="65a45782b035859915edfdb5f9737df1" ns2:_="" ns3:_="">
    <xsd:import namespace="7c1de04c-1b7a-4835-8a54-d7f08320619d"/>
    <xsd:import namespace="94b34b39-7884-47b1-a32b-93f1050510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de04c-1b7a-4835-8a54-d7f0832061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b01a64b6-db17-4406-882e-3b9f4417e79d}" ma:internalName="TaxCatchAll" ma:showField="CatchAllData" ma:web="7c1de04c-1b7a-4835-8a54-d7f0832061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34b39-7884-47b1-a32b-93f105051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fe284ab-3129-4a4f-a33b-1446679d63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1de04c-1b7a-4835-8a54-d7f08320619d" xsi:nil="true"/>
    <lcf76f155ced4ddcb4097134ff3c332f xmlns="94b34b39-7884-47b1-a32b-93f1050510d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29E532-0DD4-4D0F-8B59-632E6F0293E7}">
  <ds:schemaRefs>
    <ds:schemaRef ds:uri="7c1de04c-1b7a-4835-8a54-d7f08320619d"/>
    <ds:schemaRef ds:uri="94b34b39-7884-47b1-a32b-93f1050510d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1A153EB-0356-4899-88EE-9F415E3AA68C}">
  <ds:schemaRefs>
    <ds:schemaRef ds:uri="http://schemas.microsoft.com/office/2006/documentManagement/types"/>
    <ds:schemaRef ds:uri="94b34b39-7884-47b1-a32b-93f1050510da"/>
    <ds:schemaRef ds:uri="http://schemas.microsoft.com/office/infopath/2007/PartnerControls"/>
    <ds:schemaRef ds:uri="http://schemas.microsoft.com/office/2006/metadata/properties"/>
    <ds:schemaRef ds:uri="7c1de04c-1b7a-4835-8a54-d7f08320619d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4819F4F-6459-4EE2-B222-C5C1F8666A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524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Arial,Sans-Serif</vt:lpstr>
      <vt:lpstr>Calibri</vt:lpstr>
      <vt:lpstr>Calibri Light</vt:lpstr>
      <vt:lpstr>Times New Roman</vt:lpstr>
      <vt:lpstr>Office Theme</vt:lpstr>
      <vt:lpstr>Shopping is Easy in UNT System Marketplace!</vt:lpstr>
      <vt:lpstr>Creating a Change Request for Punch-out Catalogs Quick Guide </vt:lpstr>
      <vt:lpstr>Creating a Change Request for Punch-out Catalogs Quick Guide  </vt:lpstr>
      <vt:lpstr>Creating a Change Request for Punch-out Catalogs Quick Guide</vt:lpstr>
      <vt:lpstr>Creating a Change Request for Punch-out Catalogs Quick Guide</vt:lpstr>
      <vt:lpstr>Creating a Change Request for Punch-out Catalogs Quick Guide</vt:lpstr>
      <vt:lpstr>Creating a Change Request for Punch-out Catalogs Quick Guide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Fluid</dc:title>
  <dc:creator>Poole, Linda</dc:creator>
  <cp:lastModifiedBy>Roys, Jill</cp:lastModifiedBy>
  <cp:revision>10</cp:revision>
  <dcterms:created xsi:type="dcterms:W3CDTF">2021-08-12T20:44:20Z</dcterms:created>
  <dcterms:modified xsi:type="dcterms:W3CDTF">2024-02-08T20:56:44Z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0x010100147934F4857FD9428BF7B505B65A9F81</vt:lpwstr>
  </property>
  <property fmtid="{D5CDD505-2E9C-101B-9397-08002B2CF9AE}" pid="3" name="MediaServiceImageTags">
    <vt:lpwstr/>
  </property>
</Properties>
</file>