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4"/>
  </p:notesMasterIdLst>
  <p:handoutMasterIdLst>
    <p:handoutMasterId r:id="rId15"/>
  </p:handoutMasterIdLst>
  <p:sldIdLst>
    <p:sldId id="345" r:id="rId5"/>
    <p:sldId id="346" r:id="rId6"/>
    <p:sldId id="347" r:id="rId7"/>
    <p:sldId id="348" r:id="rId8"/>
    <p:sldId id="349" r:id="rId9"/>
    <p:sldId id="350" r:id="rId10"/>
    <p:sldId id="352" r:id="rId11"/>
    <p:sldId id="353" r:id="rId12"/>
    <p:sldId id="35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4ACCBB-4636-354F-0BBC-97FF0998D3AB}" name="Roys, Jill" initials="RJ" userId="S::jill.roys@untsystem.edu::24e66a4a-c9e3-4d16-bf4d-96ff3cd721e3" providerId="AD"/>
  <p188:author id="{577F94F9-15C3-8562-894A-83B3A44FF79C}" name="Poole, Linda" initials="PL" userId="S::linda.poole@untsystem.edu::a48b09a9-4b56-4b9f-a537-f5205b04be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48C8E-ACD4-4FF6-95D1-CBB97540732B}" v="83" vWet="84" dt="2023-04-24T13:56:44.745"/>
    <p1510:client id="{361F4104-4F25-4E07-9158-03BC690A7649}" v="1" dt="2023-04-24T16:59:24.371"/>
    <p1510:client id="{52D22230-BF4C-470C-ABE3-D22B0EF19E3B}" v="1" dt="2023-04-24T13:17:40.059"/>
    <p1510:client id="{8FB048DE-E3C9-4701-B9EC-93D4496A7C95}" v="9" dt="2023-04-25T15:55:12.866"/>
    <p1510:client id="{DBB388C9-E483-4513-9545-FBF3B9D1D462}" v="407" dt="2023-04-24T17:00:06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ole, Linda" userId="S::linda.poole@untsystem.edu::a48b09a9-4b56-4b9f-a537-f5205b04be6b" providerId="AD" clId="Web-{369ABDE1-9F5D-4FE3-B8FC-BA68527AF887}"/>
    <pc:docChg chg="delSld modSld">
      <pc:chgData name="Poole, Linda" userId="S::linda.poole@untsystem.edu::a48b09a9-4b56-4b9f-a537-f5205b04be6b" providerId="AD" clId="Web-{369ABDE1-9F5D-4FE3-B8FC-BA68527AF887}" dt="2023-03-31T20:46:18.793" v="59" actId="14100"/>
      <pc:docMkLst>
        <pc:docMk/>
      </pc:docMkLst>
      <pc:sldChg chg="del">
        <pc:chgData name="Poole, Linda" userId="S::linda.poole@untsystem.edu::a48b09a9-4b56-4b9f-a537-f5205b04be6b" providerId="AD" clId="Web-{369ABDE1-9F5D-4FE3-B8FC-BA68527AF887}" dt="2023-03-31T20:45:03.134" v="32"/>
        <pc:sldMkLst>
          <pc:docMk/>
          <pc:sldMk cId="1824947831" sldId="342"/>
        </pc:sldMkLst>
      </pc:sldChg>
      <pc:sldChg chg="modSp">
        <pc:chgData name="Poole, Linda" userId="S::linda.poole@untsystem.edu::a48b09a9-4b56-4b9f-a537-f5205b04be6b" providerId="AD" clId="Web-{369ABDE1-9F5D-4FE3-B8FC-BA68527AF887}" dt="2023-03-31T20:44:51.415" v="31" actId="20577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369ABDE1-9F5D-4FE3-B8FC-BA68527AF887}" dt="2023-03-31T20:43:36.959" v="16" actId="14100"/>
          <ac:spMkLst>
            <pc:docMk/>
            <pc:sldMk cId="3214242371" sldId="345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369ABDE1-9F5D-4FE3-B8FC-BA68527AF887}" dt="2023-03-31T20:44:51.415" v="31" actId="20577"/>
          <ac:spMkLst>
            <pc:docMk/>
            <pc:sldMk cId="3214242371" sldId="345"/>
            <ac:spMk id="3" creationId="{4A5D60EE-065A-AE7B-2036-3857275BEEF9}"/>
          </ac:spMkLst>
        </pc:spChg>
      </pc:sldChg>
      <pc:sldChg chg="modSp">
        <pc:chgData name="Poole, Linda" userId="S::linda.poole@untsystem.edu::a48b09a9-4b56-4b9f-a537-f5205b04be6b" providerId="AD" clId="Web-{369ABDE1-9F5D-4FE3-B8FC-BA68527AF887}" dt="2023-03-31T20:46:18.793" v="59" actId="14100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369ABDE1-9F5D-4FE3-B8FC-BA68527AF887}" dt="2023-03-31T20:46:18.793" v="59" actId="14100"/>
          <ac:spMkLst>
            <pc:docMk/>
            <pc:sldMk cId="1511692378" sldId="346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369ABDE1-9F5D-4FE3-B8FC-BA68527AF887}" dt="2023-03-31T20:45:56.074" v="47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del">
        <pc:chgData name="Poole, Linda" userId="S::linda.poole@untsystem.edu::a48b09a9-4b56-4b9f-a537-f5205b04be6b" providerId="AD" clId="Web-{369ABDE1-9F5D-4FE3-B8FC-BA68527AF887}" dt="2023-03-31T20:45:03.150" v="38"/>
        <pc:sldMkLst>
          <pc:docMk/>
          <pc:sldMk cId="3907330388" sldId="347"/>
        </pc:sldMkLst>
      </pc:sldChg>
      <pc:sldChg chg="del">
        <pc:chgData name="Poole, Linda" userId="S::linda.poole@untsystem.edu::a48b09a9-4b56-4b9f-a537-f5205b04be6b" providerId="AD" clId="Web-{369ABDE1-9F5D-4FE3-B8FC-BA68527AF887}" dt="2023-03-31T20:45:03.134" v="37"/>
        <pc:sldMkLst>
          <pc:docMk/>
          <pc:sldMk cId="2058041657" sldId="348"/>
        </pc:sldMkLst>
      </pc:sldChg>
      <pc:sldChg chg="del">
        <pc:chgData name="Poole, Linda" userId="S::linda.poole@untsystem.edu::a48b09a9-4b56-4b9f-a537-f5205b04be6b" providerId="AD" clId="Web-{369ABDE1-9F5D-4FE3-B8FC-BA68527AF887}" dt="2023-03-31T20:45:03.134" v="36"/>
        <pc:sldMkLst>
          <pc:docMk/>
          <pc:sldMk cId="3049703800" sldId="349"/>
        </pc:sldMkLst>
      </pc:sldChg>
      <pc:sldChg chg="del">
        <pc:chgData name="Poole, Linda" userId="S::linda.poole@untsystem.edu::a48b09a9-4b56-4b9f-a537-f5205b04be6b" providerId="AD" clId="Web-{369ABDE1-9F5D-4FE3-B8FC-BA68527AF887}" dt="2023-03-31T20:45:03.134" v="35"/>
        <pc:sldMkLst>
          <pc:docMk/>
          <pc:sldMk cId="952625606" sldId="350"/>
        </pc:sldMkLst>
      </pc:sldChg>
      <pc:sldChg chg="del">
        <pc:chgData name="Poole, Linda" userId="S::linda.poole@untsystem.edu::a48b09a9-4b56-4b9f-a537-f5205b04be6b" providerId="AD" clId="Web-{369ABDE1-9F5D-4FE3-B8FC-BA68527AF887}" dt="2023-03-31T20:45:03.134" v="34"/>
        <pc:sldMkLst>
          <pc:docMk/>
          <pc:sldMk cId="942725161" sldId="351"/>
        </pc:sldMkLst>
      </pc:sldChg>
      <pc:sldChg chg="del">
        <pc:chgData name="Poole, Linda" userId="S::linda.poole@untsystem.edu::a48b09a9-4b56-4b9f-a537-f5205b04be6b" providerId="AD" clId="Web-{369ABDE1-9F5D-4FE3-B8FC-BA68527AF887}" dt="2023-03-31T20:45:03.134" v="33"/>
        <pc:sldMkLst>
          <pc:docMk/>
          <pc:sldMk cId="2554118887" sldId="353"/>
        </pc:sldMkLst>
      </pc:sldChg>
    </pc:docChg>
  </pc:docChgLst>
  <pc:docChgLst>
    <pc:chgData name="Roys, Jill" userId="S::jill.roys@untsystem.edu::24e66a4a-c9e3-4d16-bf4d-96ff3cd721e3" providerId="AD" clId="Web-{23489986-34B6-67C8-1547-3DE60C6603BB}"/>
    <pc:docChg chg="mod modSld">
      <pc:chgData name="Roys, Jill" userId="S::jill.roys@untsystem.edu::24e66a4a-c9e3-4d16-bf4d-96ff3cd721e3" providerId="AD" clId="Web-{23489986-34B6-67C8-1547-3DE60C6603BB}" dt="2023-04-11T15:43:57.121" v="74"/>
      <pc:docMkLst>
        <pc:docMk/>
      </pc:docMkLst>
      <pc:sldChg chg="modSp">
        <pc:chgData name="Roys, Jill" userId="S::jill.roys@untsystem.edu::24e66a4a-c9e3-4d16-bf4d-96ff3cd721e3" providerId="AD" clId="Web-{23489986-34B6-67C8-1547-3DE60C6603BB}" dt="2023-04-11T15:38:33.195" v="36" actId="20577"/>
        <pc:sldMkLst>
          <pc:docMk/>
          <pc:sldMk cId="1511692378" sldId="346"/>
        </pc:sldMkLst>
        <pc:spChg chg="mod">
          <ac:chgData name="Roys, Jill" userId="S::jill.roys@untsystem.edu::24e66a4a-c9e3-4d16-bf4d-96ff3cd721e3" providerId="AD" clId="Web-{23489986-34B6-67C8-1547-3DE60C6603BB}" dt="2023-04-11T15:38:33.195" v="36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addSp modSp addCm">
        <pc:chgData name="Roys, Jill" userId="S::jill.roys@untsystem.edu::24e66a4a-c9e3-4d16-bf4d-96ff3cd721e3" providerId="AD" clId="Web-{23489986-34B6-67C8-1547-3DE60C6603BB}" dt="2023-04-11T15:43:57.121" v="74"/>
        <pc:sldMkLst>
          <pc:docMk/>
          <pc:sldMk cId="2675114161" sldId="366"/>
        </pc:sldMkLst>
        <pc:picChg chg="mod">
          <ac:chgData name="Roys, Jill" userId="S::jill.roys@untsystem.edu::24e66a4a-c9e3-4d16-bf4d-96ff3cd721e3" providerId="AD" clId="Web-{23489986-34B6-67C8-1547-3DE60C6603BB}" dt="2023-04-11T15:43:48.370" v="72" actId="1076"/>
          <ac:picMkLst>
            <pc:docMk/>
            <pc:sldMk cId="2675114161" sldId="366"/>
            <ac:picMk id="9" creationId="{E8C89C96-300B-92F8-0263-C1A8D975DDBC}"/>
          </ac:picMkLst>
        </pc:picChg>
        <pc:cxnChg chg="add mod">
          <ac:chgData name="Roys, Jill" userId="S::jill.roys@untsystem.edu::24e66a4a-c9e3-4d16-bf4d-96ff3cd721e3" providerId="AD" clId="Web-{23489986-34B6-67C8-1547-3DE60C6603BB}" dt="2023-04-11T15:43:57.121" v="74"/>
          <ac:cxnSpMkLst>
            <pc:docMk/>
            <pc:sldMk cId="2675114161" sldId="366"/>
            <ac:cxnSpMk id="4" creationId="{BA90118C-E6D9-7179-F121-A04A75C0BBFC}"/>
          </ac:cxnSpMkLst>
        </pc:cxnChg>
      </pc:sldChg>
      <pc:sldChg chg="addSp delSp modSp addCm modCm">
        <pc:chgData name="Roys, Jill" userId="S::jill.roys@untsystem.edu::24e66a4a-c9e3-4d16-bf4d-96ff3cd721e3" providerId="AD" clId="Web-{23489986-34B6-67C8-1547-3DE60C6603BB}" dt="2023-04-11T15:43:27.760" v="68"/>
        <pc:sldMkLst>
          <pc:docMk/>
          <pc:sldMk cId="4020819743" sldId="369"/>
        </pc:sldMkLst>
        <pc:spChg chg="mod">
          <ac:chgData name="Roys, Jill" userId="S::jill.roys@untsystem.edu::24e66a4a-c9e3-4d16-bf4d-96ff3cd721e3" providerId="AD" clId="Web-{23489986-34B6-67C8-1547-3DE60C6603BB}" dt="2023-04-11T15:42:12.193" v="65" actId="20577"/>
          <ac:spMkLst>
            <pc:docMk/>
            <pc:sldMk cId="4020819743" sldId="369"/>
            <ac:spMk id="2" creationId="{433B946B-4278-4C62-BEC6-4EFEEDFE0990}"/>
          </ac:spMkLst>
        </pc:spChg>
        <pc:picChg chg="mod">
          <ac:chgData name="Roys, Jill" userId="S::jill.roys@untsystem.edu::24e66a4a-c9e3-4d16-bf4d-96ff3cd721e3" providerId="AD" clId="Web-{23489986-34B6-67C8-1547-3DE60C6603BB}" dt="2023-04-11T15:40:22.561" v="40" actId="1076"/>
          <ac:picMkLst>
            <pc:docMk/>
            <pc:sldMk cId="4020819743" sldId="369"/>
            <ac:picMk id="14" creationId="{A26A36F4-800F-3DAF-DEC8-CC19E07A7FF1}"/>
          </ac:picMkLst>
        </pc:picChg>
        <pc:cxnChg chg="add mod">
          <ac:chgData name="Roys, Jill" userId="S::jill.roys@untsystem.edu::24e66a4a-c9e3-4d16-bf4d-96ff3cd721e3" providerId="AD" clId="Web-{23489986-34B6-67C8-1547-3DE60C6603BB}" dt="2023-04-11T15:41:18.986" v="47"/>
          <ac:cxnSpMkLst>
            <pc:docMk/>
            <pc:sldMk cId="4020819743" sldId="369"/>
            <ac:cxnSpMk id="8" creationId="{2F45F67B-A7A0-C8A1-FCD7-5D2587B0299F}"/>
          </ac:cxnSpMkLst>
        </pc:cxnChg>
        <pc:cxnChg chg="add del">
          <ac:chgData name="Roys, Jill" userId="S::jill.roys@untsystem.edu::24e66a4a-c9e3-4d16-bf4d-96ff3cd721e3" providerId="AD" clId="Web-{23489986-34B6-67C8-1547-3DE60C6603BB}" dt="2023-04-11T15:40:45.734" v="44"/>
          <ac:cxnSpMkLst>
            <pc:docMk/>
            <pc:sldMk cId="4020819743" sldId="369"/>
            <ac:cxnSpMk id="10" creationId="{18F04CE4-3350-EB8A-7406-1C56AA08B01D}"/>
          </ac:cxnSpMkLst>
        </pc:cxnChg>
        <pc:cxnChg chg="add del">
          <ac:chgData name="Roys, Jill" userId="S::jill.roys@untsystem.edu::24e66a4a-c9e3-4d16-bf4d-96ff3cd721e3" providerId="AD" clId="Web-{23489986-34B6-67C8-1547-3DE60C6603BB}" dt="2023-04-11T15:41:01.641" v="46"/>
          <ac:cxnSpMkLst>
            <pc:docMk/>
            <pc:sldMk cId="4020819743" sldId="369"/>
            <ac:cxnSpMk id="13" creationId="{0D9E6089-47AF-CBB9-E96A-D4073E06AAC1}"/>
          </ac:cxnSpMkLst>
        </pc:cxnChg>
      </pc:sldChg>
    </pc:docChg>
  </pc:docChgLst>
  <pc:docChgLst>
    <pc:chgData name="Poole, Linda" userId="S::linda.poole@untsystem.edu::a48b09a9-4b56-4b9f-a537-f5205b04be6b" providerId="AD" clId="Web-{7D71FF05-7A05-4B68-9B43-3210CA559CE2}"/>
    <pc:docChg chg="delSld">
      <pc:chgData name="Poole, Linda" userId="S::linda.poole@untsystem.edu::a48b09a9-4b56-4b9f-a537-f5205b04be6b" providerId="AD" clId="Web-{7D71FF05-7A05-4B68-9B43-3210CA559CE2}" dt="2023-04-21T19:36:24.039" v="0"/>
      <pc:docMkLst>
        <pc:docMk/>
      </pc:docMkLst>
      <pc:sldChg chg="del">
        <pc:chgData name="Poole, Linda" userId="S::linda.poole@untsystem.edu::a48b09a9-4b56-4b9f-a537-f5205b04be6b" providerId="AD" clId="Web-{7D71FF05-7A05-4B68-9B43-3210CA559CE2}" dt="2023-04-21T19:36:24.039" v="0"/>
        <pc:sldMkLst>
          <pc:docMk/>
          <pc:sldMk cId="2453598082" sldId="351"/>
        </pc:sldMkLst>
      </pc:sldChg>
    </pc:docChg>
  </pc:docChgLst>
  <pc:docChgLst>
    <pc:chgData name="Poole, Linda" userId="S::linda.poole@untsystem.edu::a48b09a9-4b56-4b9f-a537-f5205b04be6b" providerId="AD" clId="Web-{6C64334F-C937-4CA7-9AC9-F75662269563}"/>
    <pc:docChg chg="modSld">
      <pc:chgData name="Poole, Linda" userId="S::linda.poole@untsystem.edu::a48b09a9-4b56-4b9f-a537-f5205b04be6b" providerId="AD" clId="Web-{6C64334F-C937-4CA7-9AC9-F75662269563}" dt="2023-04-18T18:48:30.677" v="103" actId="14100"/>
      <pc:docMkLst>
        <pc:docMk/>
      </pc:docMkLst>
      <pc:sldChg chg="modSp">
        <pc:chgData name="Poole, Linda" userId="S::linda.poole@untsystem.edu::a48b09a9-4b56-4b9f-a537-f5205b04be6b" providerId="AD" clId="Web-{6C64334F-C937-4CA7-9AC9-F75662269563}" dt="2023-04-18T18:35:03.451" v="13" actId="20577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6C64334F-C937-4CA7-9AC9-F75662269563}" dt="2023-04-18T18:35:03.451" v="13" actId="20577"/>
          <ac:spMkLst>
            <pc:docMk/>
            <pc:sldMk cId="3214242371" sldId="345"/>
            <ac:spMk id="3" creationId="{4A5D60EE-065A-AE7B-2036-3857275BEEF9}"/>
          </ac:spMkLst>
        </pc:spChg>
      </pc:sldChg>
      <pc:sldChg chg="modSp">
        <pc:chgData name="Poole, Linda" userId="S::linda.poole@untsystem.edu::a48b09a9-4b56-4b9f-a537-f5205b04be6b" providerId="AD" clId="Web-{6C64334F-C937-4CA7-9AC9-F75662269563}" dt="2023-04-18T18:37:23.486" v="28" actId="20577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6C64334F-C937-4CA7-9AC9-F75662269563}" dt="2023-04-18T18:37:23.486" v="28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modSp">
        <pc:chgData name="Poole, Linda" userId="S::linda.poole@untsystem.edu::a48b09a9-4b56-4b9f-a537-f5205b04be6b" providerId="AD" clId="Web-{6C64334F-C937-4CA7-9AC9-F75662269563}" dt="2023-04-18T18:38:53.567" v="30" actId="20577"/>
        <pc:sldMkLst>
          <pc:docMk/>
          <pc:sldMk cId="3199117687" sldId="348"/>
        </pc:sldMkLst>
        <pc:spChg chg="mod">
          <ac:chgData name="Poole, Linda" userId="S::linda.poole@untsystem.edu::a48b09a9-4b56-4b9f-a537-f5205b04be6b" providerId="AD" clId="Web-{6C64334F-C937-4CA7-9AC9-F75662269563}" dt="2023-04-18T18:38:53.567" v="30" actId="20577"/>
          <ac:spMkLst>
            <pc:docMk/>
            <pc:sldMk cId="3199117687" sldId="348"/>
            <ac:spMk id="7" creationId="{BB4FA646-8E46-38CB-4340-AF6EEA569974}"/>
          </ac:spMkLst>
        </pc:spChg>
      </pc:sldChg>
      <pc:sldChg chg="addSp delSp modSp">
        <pc:chgData name="Poole, Linda" userId="S::linda.poole@untsystem.edu::a48b09a9-4b56-4b9f-a537-f5205b04be6b" providerId="AD" clId="Web-{6C64334F-C937-4CA7-9AC9-F75662269563}" dt="2023-04-18T18:41:55.369" v="60" actId="20577"/>
        <pc:sldMkLst>
          <pc:docMk/>
          <pc:sldMk cId="4222455256" sldId="349"/>
        </pc:sldMkLst>
        <pc:spChg chg="mod">
          <ac:chgData name="Poole, Linda" userId="S::linda.poole@untsystem.edu::a48b09a9-4b56-4b9f-a537-f5205b04be6b" providerId="AD" clId="Web-{6C64334F-C937-4CA7-9AC9-F75662269563}" dt="2023-04-18T18:41:55.369" v="60" actId="20577"/>
          <ac:spMkLst>
            <pc:docMk/>
            <pc:sldMk cId="4222455256" sldId="349"/>
            <ac:spMk id="7" creationId="{BB4FA646-8E46-38CB-4340-AF6EEA569974}"/>
          </ac:spMkLst>
        </pc:spChg>
        <pc:cxnChg chg="add mod">
          <ac:chgData name="Poole, Linda" userId="S::linda.poole@untsystem.edu::a48b09a9-4b56-4b9f-a537-f5205b04be6b" providerId="AD" clId="Web-{6C64334F-C937-4CA7-9AC9-F75662269563}" dt="2023-04-18T18:40:57.836" v="41" actId="14100"/>
          <ac:cxnSpMkLst>
            <pc:docMk/>
            <pc:sldMk cId="4222455256" sldId="349"/>
            <ac:cxnSpMk id="3" creationId="{BC155142-50B4-CE86-D2DF-4B5A5ABA8D7E}"/>
          </ac:cxnSpMkLst>
        </pc:cxnChg>
        <pc:cxnChg chg="add del mod">
          <ac:chgData name="Poole, Linda" userId="S::linda.poole@untsystem.edu::a48b09a9-4b56-4b9f-a537-f5205b04be6b" providerId="AD" clId="Web-{6C64334F-C937-4CA7-9AC9-F75662269563}" dt="2023-04-18T18:40:46.679" v="40"/>
          <ac:cxnSpMkLst>
            <pc:docMk/>
            <pc:sldMk cId="4222455256" sldId="349"/>
            <ac:cxnSpMk id="9" creationId="{13400F43-D094-C5E8-6A4C-C8E3A5DD1F3D}"/>
          </ac:cxnSpMkLst>
        </pc:cxnChg>
      </pc:sldChg>
      <pc:sldChg chg="addSp modSp">
        <pc:chgData name="Poole, Linda" userId="S::linda.poole@untsystem.edu::a48b09a9-4b56-4b9f-a537-f5205b04be6b" providerId="AD" clId="Web-{6C64334F-C937-4CA7-9AC9-F75662269563}" dt="2023-04-18T18:48:30.677" v="103" actId="14100"/>
        <pc:sldMkLst>
          <pc:docMk/>
          <pc:sldMk cId="2453598082" sldId="351"/>
        </pc:sldMkLst>
        <pc:spChg chg="add mod">
          <ac:chgData name="Poole, Linda" userId="S::linda.poole@untsystem.edu::a48b09a9-4b56-4b9f-a537-f5205b04be6b" providerId="AD" clId="Web-{6C64334F-C937-4CA7-9AC9-F75662269563}" dt="2023-04-18T18:48:30.677" v="103" actId="14100"/>
          <ac:spMkLst>
            <pc:docMk/>
            <pc:sldMk cId="2453598082" sldId="351"/>
            <ac:spMk id="3" creationId="{995E1D27-F2F2-CE0C-48D2-94D293A17650}"/>
          </ac:spMkLst>
        </pc:spChg>
        <pc:spChg chg="mod">
          <ac:chgData name="Poole, Linda" userId="S::linda.poole@untsystem.edu::a48b09a9-4b56-4b9f-a537-f5205b04be6b" providerId="AD" clId="Web-{6C64334F-C937-4CA7-9AC9-F75662269563}" dt="2023-04-18T18:46:32.314" v="61" actId="20577"/>
          <ac:spMkLst>
            <pc:docMk/>
            <pc:sldMk cId="2453598082" sldId="351"/>
            <ac:spMk id="7" creationId="{BB4FA646-8E46-38CB-4340-AF6EEA569974}"/>
          </ac:spMkLst>
        </pc:spChg>
      </pc:sldChg>
    </pc:docChg>
  </pc:docChgLst>
  <pc:docChgLst>
    <pc:chgData name="Poole, Linda" userId="a48b09a9-4b56-4b9f-a537-f5205b04be6b" providerId="ADAL" clId="{DA58D490-14B0-4F5D-8389-147991737A7F}"/>
    <pc:docChg chg="custSel addSld modSld sldOrd">
      <pc:chgData name="Poole, Linda" userId="a48b09a9-4b56-4b9f-a537-f5205b04be6b" providerId="ADAL" clId="{DA58D490-14B0-4F5D-8389-147991737A7F}" dt="2023-04-04T19:47:44.767" v="6"/>
      <pc:docMkLst>
        <pc:docMk/>
      </pc:docMkLst>
      <pc:sldChg chg="ord">
        <pc:chgData name="Poole, Linda" userId="a48b09a9-4b56-4b9f-a537-f5205b04be6b" providerId="ADAL" clId="{DA58D490-14B0-4F5D-8389-147991737A7F}" dt="2023-04-04T19:46:04.393" v="2"/>
        <pc:sldMkLst>
          <pc:docMk/>
          <pc:sldMk cId="231629689" sldId="353"/>
        </pc:sldMkLst>
      </pc:sldChg>
      <pc:sldChg chg="add">
        <pc:chgData name="Poole, Linda" userId="a48b09a9-4b56-4b9f-a537-f5205b04be6b" providerId="ADAL" clId="{DA58D490-14B0-4F5D-8389-147991737A7F}" dt="2023-04-04T19:47:44.767" v="6"/>
        <pc:sldMkLst>
          <pc:docMk/>
          <pc:sldMk cId="2675114161" sldId="366"/>
        </pc:sldMkLst>
      </pc:sldChg>
      <pc:sldChg chg="modSp add mod">
        <pc:chgData name="Poole, Linda" userId="a48b09a9-4b56-4b9f-a537-f5205b04be6b" providerId="ADAL" clId="{DA58D490-14B0-4F5D-8389-147991737A7F}" dt="2023-04-04T19:46:24.900" v="4" actId="27636"/>
        <pc:sldMkLst>
          <pc:docMk/>
          <pc:sldMk cId="3395014817" sldId="368"/>
        </pc:sldMkLst>
        <pc:spChg chg="mod">
          <ac:chgData name="Poole, Linda" userId="a48b09a9-4b56-4b9f-a537-f5205b04be6b" providerId="ADAL" clId="{DA58D490-14B0-4F5D-8389-147991737A7F}" dt="2023-04-04T19:46:24.900" v="4" actId="27636"/>
          <ac:spMkLst>
            <pc:docMk/>
            <pc:sldMk cId="3395014817" sldId="368"/>
            <ac:spMk id="2" creationId="{433B946B-4278-4C62-BEC6-4EFEEDFE0990}"/>
          </ac:spMkLst>
        </pc:spChg>
      </pc:sldChg>
      <pc:sldChg chg="add">
        <pc:chgData name="Poole, Linda" userId="a48b09a9-4b56-4b9f-a537-f5205b04be6b" providerId="ADAL" clId="{DA58D490-14B0-4F5D-8389-147991737A7F}" dt="2023-04-04T19:47:11.068" v="5"/>
        <pc:sldMkLst>
          <pc:docMk/>
          <pc:sldMk cId="4020819743" sldId="369"/>
        </pc:sldMkLst>
      </pc:sldChg>
    </pc:docChg>
  </pc:docChgLst>
  <pc:docChgLst>
    <pc:chgData name="Poole, Linda" userId="a48b09a9-4b56-4b9f-a537-f5205b04be6b" providerId="ADAL" clId="{FC464870-4B80-440D-A50F-9E48761FB044}"/>
    <pc:docChg chg="undo custSel delSld modSld">
      <pc:chgData name="Poole, Linda" userId="a48b09a9-4b56-4b9f-a537-f5205b04be6b" providerId="ADAL" clId="{FC464870-4B80-440D-A50F-9E48761FB044}" dt="2023-03-31T20:33:50.336" v="3019" actId="255"/>
      <pc:docMkLst>
        <pc:docMk/>
      </pc:docMkLst>
      <pc:sldChg chg="modSp mod">
        <pc:chgData name="Poole, Linda" userId="a48b09a9-4b56-4b9f-a537-f5205b04be6b" providerId="ADAL" clId="{FC464870-4B80-440D-A50F-9E48761FB044}" dt="2023-03-31T20:33:50.336" v="3019" actId="255"/>
        <pc:sldMkLst>
          <pc:docMk/>
          <pc:sldMk cId="1824947831" sldId="342"/>
        </pc:sldMkLst>
        <pc:spChg chg="mod">
          <ac:chgData name="Poole, Linda" userId="a48b09a9-4b56-4b9f-a537-f5205b04be6b" providerId="ADAL" clId="{FC464870-4B80-440D-A50F-9E48761FB044}" dt="2023-03-31T20:33:50.336" v="3019" actId="255"/>
          <ac:spMkLst>
            <pc:docMk/>
            <pc:sldMk cId="1824947831" sldId="342"/>
            <ac:spMk id="10" creationId="{1341A144-1E75-4BBA-BE7D-79C2939F2392}"/>
          </ac:spMkLst>
        </pc:spChg>
      </pc:sldChg>
      <pc:sldChg chg="modSp mod">
        <pc:chgData name="Poole, Linda" userId="a48b09a9-4b56-4b9f-a537-f5205b04be6b" providerId="ADAL" clId="{FC464870-4B80-440D-A50F-9E48761FB044}" dt="2023-03-31T13:07:27.764" v="33" actId="20577"/>
        <pc:sldMkLst>
          <pc:docMk/>
          <pc:sldMk cId="1511692378" sldId="346"/>
        </pc:sldMkLst>
        <pc:spChg chg="mod">
          <ac:chgData name="Poole, Linda" userId="a48b09a9-4b56-4b9f-a537-f5205b04be6b" providerId="ADAL" clId="{FC464870-4B80-440D-A50F-9E48761FB044}" dt="2023-03-31T13:07:27.764" v="33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modSp mod">
        <pc:chgData name="Poole, Linda" userId="a48b09a9-4b56-4b9f-a537-f5205b04be6b" providerId="ADAL" clId="{FC464870-4B80-440D-A50F-9E48761FB044}" dt="2023-03-31T13:08:27.260" v="42" actId="20577"/>
        <pc:sldMkLst>
          <pc:docMk/>
          <pc:sldMk cId="3907330388" sldId="347"/>
        </pc:sldMkLst>
        <pc:spChg chg="mod">
          <ac:chgData name="Poole, Linda" userId="a48b09a9-4b56-4b9f-a537-f5205b04be6b" providerId="ADAL" clId="{FC464870-4B80-440D-A50F-9E48761FB044}" dt="2023-03-31T13:08:27.260" v="42" actId="20577"/>
          <ac:spMkLst>
            <pc:docMk/>
            <pc:sldMk cId="3907330388" sldId="347"/>
            <ac:spMk id="14" creationId="{C6987281-99DA-989C-39BB-E5D9BCBEDA7A}"/>
          </ac:spMkLst>
        </pc:spChg>
        <pc:cxnChg chg="mod">
          <ac:chgData name="Poole, Linda" userId="a48b09a9-4b56-4b9f-a537-f5205b04be6b" providerId="ADAL" clId="{FC464870-4B80-440D-A50F-9E48761FB044}" dt="2023-03-31T13:08:13.209" v="36" actId="14100"/>
          <ac:cxnSpMkLst>
            <pc:docMk/>
            <pc:sldMk cId="3907330388" sldId="347"/>
            <ac:cxnSpMk id="4" creationId="{724E33C2-EE66-A627-1B5A-512C12F3B8FB}"/>
          </ac:cxnSpMkLst>
        </pc:cxnChg>
        <pc:cxnChg chg="mod">
          <ac:chgData name="Poole, Linda" userId="a48b09a9-4b56-4b9f-a537-f5205b04be6b" providerId="ADAL" clId="{FC464870-4B80-440D-A50F-9E48761FB044}" dt="2023-03-31T13:08:13.209" v="36" actId="14100"/>
          <ac:cxnSpMkLst>
            <pc:docMk/>
            <pc:sldMk cId="3907330388" sldId="347"/>
            <ac:cxnSpMk id="16" creationId="{12DE1B6F-D24A-EE86-A813-C65A6701F708}"/>
          </ac:cxnSpMkLst>
        </pc:cxnChg>
      </pc:sldChg>
      <pc:sldChg chg="addSp modSp mod">
        <pc:chgData name="Poole, Linda" userId="a48b09a9-4b56-4b9f-a537-f5205b04be6b" providerId="ADAL" clId="{FC464870-4B80-440D-A50F-9E48761FB044}" dt="2023-03-31T14:53:17.825" v="886" actId="14100"/>
        <pc:sldMkLst>
          <pc:docMk/>
          <pc:sldMk cId="2058041657" sldId="348"/>
        </pc:sldMkLst>
        <pc:spChg chg="mod">
          <ac:chgData name="Poole, Linda" userId="a48b09a9-4b56-4b9f-a537-f5205b04be6b" providerId="ADAL" clId="{FC464870-4B80-440D-A50F-9E48761FB044}" dt="2023-03-31T13:09:52.312" v="79" actId="20577"/>
          <ac:spMkLst>
            <pc:docMk/>
            <pc:sldMk cId="2058041657" sldId="348"/>
            <ac:spMk id="2" creationId="{433B946B-4278-4C62-BEC6-4EFEEDFE0990}"/>
          </ac:spMkLst>
        </pc:spChg>
        <pc:spChg chg="add mod">
          <ac:chgData name="Poole, Linda" userId="a48b09a9-4b56-4b9f-a537-f5205b04be6b" providerId="ADAL" clId="{FC464870-4B80-440D-A50F-9E48761FB044}" dt="2023-03-31T14:46:24.649" v="274"/>
          <ac:spMkLst>
            <pc:docMk/>
            <pc:sldMk cId="2058041657" sldId="348"/>
            <ac:spMk id="9" creationId="{264FB7C0-8A25-0073-8F76-6D4EFE3EC64F}"/>
          </ac:spMkLst>
        </pc:spChg>
        <pc:spChg chg="add mod">
          <ac:chgData name="Poole, Linda" userId="a48b09a9-4b56-4b9f-a537-f5205b04be6b" providerId="ADAL" clId="{FC464870-4B80-440D-A50F-9E48761FB044}" dt="2023-03-31T14:53:17.825" v="886" actId="14100"/>
          <ac:spMkLst>
            <pc:docMk/>
            <pc:sldMk cId="2058041657" sldId="348"/>
            <ac:spMk id="10" creationId="{99B3FA63-F58A-3FFE-1334-ABA6FEAC3FD8}"/>
          </ac:spMkLst>
        </pc:spChg>
        <pc:picChg chg="mod ord">
          <ac:chgData name="Poole, Linda" userId="a48b09a9-4b56-4b9f-a537-f5205b04be6b" providerId="ADAL" clId="{FC464870-4B80-440D-A50F-9E48761FB044}" dt="2023-03-31T14:49:20.113" v="619" actId="167"/>
          <ac:picMkLst>
            <pc:docMk/>
            <pc:sldMk cId="2058041657" sldId="348"/>
            <ac:picMk id="12" creationId="{DFA14CC0-61EE-83A4-7252-8D9F2682BC17}"/>
          </ac:picMkLst>
        </pc:picChg>
        <pc:picChg chg="add mod ord">
          <ac:chgData name="Poole, Linda" userId="a48b09a9-4b56-4b9f-a537-f5205b04be6b" providerId="ADAL" clId="{FC464870-4B80-440D-A50F-9E48761FB044}" dt="2023-03-31T14:49:11.475" v="617" actId="167"/>
          <ac:picMkLst>
            <pc:docMk/>
            <pc:sldMk cId="2058041657" sldId="348"/>
            <ac:picMk id="13" creationId="{6C3C8592-80E4-5CAC-AAB2-707FED44E441}"/>
          </ac:picMkLst>
        </pc:picChg>
      </pc:sldChg>
      <pc:sldChg chg="addSp modSp mod">
        <pc:chgData name="Poole, Linda" userId="a48b09a9-4b56-4b9f-a537-f5205b04be6b" providerId="ADAL" clId="{FC464870-4B80-440D-A50F-9E48761FB044}" dt="2023-03-31T15:20:55.044" v="1360" actId="14100"/>
        <pc:sldMkLst>
          <pc:docMk/>
          <pc:sldMk cId="3049703800" sldId="349"/>
        </pc:sldMkLst>
        <pc:spChg chg="add mod">
          <ac:chgData name="Poole, Linda" userId="a48b09a9-4b56-4b9f-a537-f5205b04be6b" providerId="ADAL" clId="{FC464870-4B80-440D-A50F-9E48761FB044}" dt="2023-03-31T15:20:55.044" v="1360" actId="14100"/>
          <ac:spMkLst>
            <pc:docMk/>
            <pc:sldMk cId="3049703800" sldId="349"/>
            <ac:spMk id="3" creationId="{13AC1633-2C92-4E69-34C5-4C7BE3569966}"/>
          </ac:spMkLst>
        </pc:spChg>
      </pc:sldChg>
      <pc:sldChg chg="addSp delSp modSp mod">
        <pc:chgData name="Poole, Linda" userId="a48b09a9-4b56-4b9f-a537-f5205b04be6b" providerId="ADAL" clId="{FC464870-4B80-440D-A50F-9E48761FB044}" dt="2023-03-31T15:31:55.051" v="1926" actId="14100"/>
        <pc:sldMkLst>
          <pc:docMk/>
          <pc:sldMk cId="952625606" sldId="350"/>
        </pc:sldMkLst>
        <pc:spChg chg="add mod">
          <ac:chgData name="Poole, Linda" userId="a48b09a9-4b56-4b9f-a537-f5205b04be6b" providerId="ADAL" clId="{FC464870-4B80-440D-A50F-9E48761FB044}" dt="2023-03-31T15:31:55.051" v="1926" actId="14100"/>
          <ac:spMkLst>
            <pc:docMk/>
            <pc:sldMk cId="952625606" sldId="350"/>
            <ac:spMk id="3" creationId="{913A86A8-5709-64CB-68CF-3DB2BBA06539}"/>
          </ac:spMkLst>
        </pc:spChg>
        <pc:picChg chg="del mod">
          <ac:chgData name="Poole, Linda" userId="a48b09a9-4b56-4b9f-a537-f5205b04be6b" providerId="ADAL" clId="{FC464870-4B80-440D-A50F-9E48761FB044}" dt="2023-03-31T15:26:15.319" v="1603" actId="478"/>
          <ac:picMkLst>
            <pc:docMk/>
            <pc:sldMk cId="952625606" sldId="350"/>
            <ac:picMk id="8" creationId="{A4B29199-D49B-ED72-6062-D261EEA2FCB4}"/>
          </ac:picMkLst>
        </pc:picChg>
        <pc:picChg chg="del">
          <ac:chgData name="Poole, Linda" userId="a48b09a9-4b56-4b9f-a537-f5205b04be6b" providerId="ADAL" clId="{FC464870-4B80-440D-A50F-9E48761FB044}" dt="2023-03-31T15:26:22.086" v="1604" actId="478"/>
          <ac:picMkLst>
            <pc:docMk/>
            <pc:sldMk cId="952625606" sldId="350"/>
            <ac:picMk id="9" creationId="{579D7805-B057-B928-EA2A-23954C1CC6B8}"/>
          </ac:picMkLst>
        </pc:picChg>
        <pc:picChg chg="add mod">
          <ac:chgData name="Poole, Linda" userId="a48b09a9-4b56-4b9f-a537-f5205b04be6b" providerId="ADAL" clId="{FC464870-4B80-440D-A50F-9E48761FB044}" dt="2023-03-31T15:27:41.933" v="1655" actId="1076"/>
          <ac:picMkLst>
            <pc:docMk/>
            <pc:sldMk cId="952625606" sldId="350"/>
            <ac:picMk id="10" creationId="{AE4D7219-047F-50F4-CCDA-C84CCE9D030A}"/>
          </ac:picMkLst>
        </pc:picChg>
      </pc:sldChg>
      <pc:sldChg chg="addSp modSp mod">
        <pc:chgData name="Poole, Linda" userId="a48b09a9-4b56-4b9f-a537-f5205b04be6b" providerId="ADAL" clId="{FC464870-4B80-440D-A50F-9E48761FB044}" dt="2023-03-31T15:52:52.190" v="2414" actId="1076"/>
        <pc:sldMkLst>
          <pc:docMk/>
          <pc:sldMk cId="942725161" sldId="351"/>
        </pc:sldMkLst>
        <pc:spChg chg="add mod">
          <ac:chgData name="Poole, Linda" userId="a48b09a9-4b56-4b9f-a537-f5205b04be6b" providerId="ADAL" clId="{FC464870-4B80-440D-A50F-9E48761FB044}" dt="2023-03-31T15:52:42.831" v="2413" actId="14100"/>
          <ac:spMkLst>
            <pc:docMk/>
            <pc:sldMk cId="942725161" sldId="351"/>
            <ac:spMk id="10" creationId="{FA4B2128-96C7-BF7C-F697-9403C9509A9D}"/>
          </ac:spMkLst>
        </pc:spChg>
        <pc:picChg chg="add mod">
          <ac:chgData name="Poole, Linda" userId="a48b09a9-4b56-4b9f-a537-f5205b04be6b" providerId="ADAL" clId="{FC464870-4B80-440D-A50F-9E48761FB044}" dt="2023-03-31T15:45:02.065" v="1928" actId="1076"/>
          <ac:picMkLst>
            <pc:docMk/>
            <pc:sldMk cId="942725161" sldId="351"/>
            <ac:picMk id="8" creationId="{82617634-F21B-64B3-48F3-3B92945E6CEC}"/>
          </ac:picMkLst>
        </pc:picChg>
        <pc:picChg chg="mod">
          <ac:chgData name="Poole, Linda" userId="a48b09a9-4b56-4b9f-a537-f5205b04be6b" providerId="ADAL" clId="{FC464870-4B80-440D-A50F-9E48761FB044}" dt="2023-03-31T15:52:52.190" v="2414" actId="1076"/>
          <ac:picMkLst>
            <pc:docMk/>
            <pc:sldMk cId="942725161" sldId="351"/>
            <ac:picMk id="9" creationId="{3B7B1EE7-31CB-442F-2396-967049AAEEB6}"/>
          </ac:picMkLst>
        </pc:picChg>
      </pc:sldChg>
      <pc:sldChg chg="del">
        <pc:chgData name="Poole, Linda" userId="a48b09a9-4b56-4b9f-a537-f5205b04be6b" providerId="ADAL" clId="{FC464870-4B80-440D-A50F-9E48761FB044}" dt="2023-03-31T18:18:00.610" v="2985" actId="2696"/>
        <pc:sldMkLst>
          <pc:docMk/>
          <pc:sldMk cId="2146108707" sldId="352"/>
        </pc:sldMkLst>
      </pc:sldChg>
      <pc:sldChg chg="addSp modSp mod">
        <pc:chgData name="Poole, Linda" userId="a48b09a9-4b56-4b9f-a537-f5205b04be6b" providerId="ADAL" clId="{FC464870-4B80-440D-A50F-9E48761FB044}" dt="2023-03-31T15:59:05.174" v="2984" actId="14100"/>
        <pc:sldMkLst>
          <pc:docMk/>
          <pc:sldMk cId="2554118887" sldId="353"/>
        </pc:sldMkLst>
        <pc:spChg chg="add mod">
          <ac:chgData name="Poole, Linda" userId="a48b09a9-4b56-4b9f-a537-f5205b04be6b" providerId="ADAL" clId="{FC464870-4B80-440D-A50F-9E48761FB044}" dt="2023-03-31T15:59:05.174" v="2984" actId="14100"/>
          <ac:spMkLst>
            <pc:docMk/>
            <pc:sldMk cId="2554118887" sldId="353"/>
            <ac:spMk id="3" creationId="{799B09D8-EB53-CB2A-B411-989B81EB2DC9}"/>
          </ac:spMkLst>
        </pc:spChg>
        <pc:picChg chg="mod">
          <ac:chgData name="Poole, Linda" userId="a48b09a9-4b56-4b9f-a537-f5205b04be6b" providerId="ADAL" clId="{FC464870-4B80-440D-A50F-9E48761FB044}" dt="2023-03-31T15:54:34.346" v="2421" actId="1076"/>
          <ac:picMkLst>
            <pc:docMk/>
            <pc:sldMk cId="2554118887" sldId="353"/>
            <ac:picMk id="4" creationId="{8CC9BE2B-1322-D488-3518-3F27B30AA184}"/>
          </ac:picMkLst>
        </pc:picChg>
        <pc:picChg chg="mod">
          <ac:chgData name="Poole, Linda" userId="a48b09a9-4b56-4b9f-a537-f5205b04be6b" providerId="ADAL" clId="{FC464870-4B80-440D-A50F-9E48761FB044}" dt="2023-03-31T15:54:06.581" v="2415" actId="1076"/>
          <ac:picMkLst>
            <pc:docMk/>
            <pc:sldMk cId="2554118887" sldId="353"/>
            <ac:picMk id="8" creationId="{7717A80D-F6C4-5AC9-B03C-DBAAF7DCC496}"/>
          </ac:picMkLst>
        </pc:picChg>
        <pc:picChg chg="mod">
          <ac:chgData name="Poole, Linda" userId="a48b09a9-4b56-4b9f-a537-f5205b04be6b" providerId="ADAL" clId="{FC464870-4B80-440D-A50F-9E48761FB044}" dt="2023-03-31T15:54:19.716" v="2417" actId="1076"/>
          <ac:picMkLst>
            <pc:docMk/>
            <pc:sldMk cId="2554118887" sldId="353"/>
            <ac:picMk id="10" creationId="{ED75EF5F-737D-3B0D-3B92-C7777FCECF6D}"/>
          </ac:picMkLst>
        </pc:picChg>
        <pc:picChg chg="mod">
          <ac:chgData name="Poole, Linda" userId="a48b09a9-4b56-4b9f-a537-f5205b04be6b" providerId="ADAL" clId="{FC464870-4B80-440D-A50F-9E48761FB044}" dt="2023-03-31T15:54:26.677" v="2419" actId="1076"/>
          <ac:picMkLst>
            <pc:docMk/>
            <pc:sldMk cId="2554118887" sldId="353"/>
            <ac:picMk id="12" creationId="{8A0734B5-F699-4675-18F1-8E89FA54CCE4}"/>
          </ac:picMkLst>
        </pc:picChg>
      </pc:sldChg>
    </pc:docChg>
  </pc:docChgLst>
  <pc:docChgLst>
    <pc:chgData name="Poole, Linda" userId="S::linda.poole@untsystem.edu::a48b09a9-4b56-4b9f-a537-f5205b04be6b" providerId="AD" clId="Web-{1EB71345-E7BA-45AE-85CB-56083E8D2905}"/>
    <pc:docChg chg="modSld">
      <pc:chgData name="Poole, Linda" userId="S::linda.poole@untsystem.edu::a48b09a9-4b56-4b9f-a537-f5205b04be6b" providerId="AD" clId="Web-{1EB71345-E7BA-45AE-85CB-56083E8D2905}" dt="2023-04-14T16:05:36.322" v="44" actId="20577"/>
      <pc:docMkLst>
        <pc:docMk/>
      </pc:docMkLst>
      <pc:sldChg chg="modSp">
        <pc:chgData name="Poole, Linda" userId="S::linda.poole@untsystem.edu::a48b09a9-4b56-4b9f-a537-f5205b04be6b" providerId="AD" clId="Web-{1EB71345-E7BA-45AE-85CB-56083E8D2905}" dt="2023-04-14T16:05:36.322" v="44" actId="20577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1EB71345-E7BA-45AE-85CB-56083E8D2905}" dt="2023-04-14T16:05:36.322" v="44" actId="20577"/>
          <ac:spMkLst>
            <pc:docMk/>
            <pc:sldMk cId="1511692378" sldId="346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1EB71345-E7BA-45AE-85CB-56083E8D2905}" dt="2023-04-14T16:04:37.946" v="33" actId="20577"/>
          <ac:spMkLst>
            <pc:docMk/>
            <pc:sldMk cId="1511692378" sldId="346"/>
            <ac:spMk id="7" creationId="{4A604793-0A3E-AA80-865F-44CC83D595EA}"/>
          </ac:spMkLst>
        </pc:spChg>
      </pc:sldChg>
    </pc:docChg>
  </pc:docChgLst>
  <pc:docChgLst>
    <pc:chgData name="Poole, Linda" userId="a48b09a9-4b56-4b9f-a537-f5205b04be6b" providerId="ADAL" clId="{620D0ACE-712E-4C35-9885-E094E7E9AC98}"/>
    <pc:docChg chg="undo custSel addSld delSld modSld sldOrd">
      <pc:chgData name="Poole, Linda" userId="a48b09a9-4b56-4b9f-a537-f5205b04be6b" providerId="ADAL" clId="{620D0ACE-712E-4C35-9885-E094E7E9AC98}" dt="2023-04-03T21:53:26.322" v="3970" actId="207"/>
      <pc:docMkLst>
        <pc:docMk/>
      </pc:docMkLst>
      <pc:sldChg chg="addSp delSp modSp mod">
        <pc:chgData name="Poole, Linda" userId="a48b09a9-4b56-4b9f-a537-f5205b04be6b" providerId="ADAL" clId="{620D0ACE-712E-4C35-9885-E094E7E9AC98}" dt="2023-03-31T21:10:54.057" v="449" actId="20577"/>
        <pc:sldMkLst>
          <pc:docMk/>
          <pc:sldMk cId="1511692378" sldId="346"/>
        </pc:sldMkLst>
        <pc:spChg chg="mod">
          <ac:chgData name="Poole, Linda" userId="a48b09a9-4b56-4b9f-a537-f5205b04be6b" providerId="ADAL" clId="{620D0ACE-712E-4C35-9885-E094E7E9AC98}" dt="2023-03-31T21:05:44.263" v="244" actId="14100"/>
          <ac:spMkLst>
            <pc:docMk/>
            <pc:sldMk cId="1511692378" sldId="346"/>
            <ac:spMk id="2" creationId="{433B946B-4278-4C62-BEC6-4EFEEDFE0990}"/>
          </ac:spMkLst>
        </pc:spChg>
        <pc:spChg chg="add del mod">
          <ac:chgData name="Poole, Linda" userId="a48b09a9-4b56-4b9f-a537-f5205b04be6b" providerId="ADAL" clId="{620D0ACE-712E-4C35-9885-E094E7E9AC98}" dt="2023-03-31T21:04:55.639" v="218" actId="478"/>
          <ac:spMkLst>
            <pc:docMk/>
            <pc:sldMk cId="1511692378" sldId="346"/>
            <ac:spMk id="3" creationId="{E0D8A791-8947-5EB6-FF44-14825CA8B73E}"/>
          </ac:spMkLst>
        </pc:spChg>
        <pc:spChg chg="mod">
          <ac:chgData name="Poole, Linda" userId="a48b09a9-4b56-4b9f-a537-f5205b04be6b" providerId="ADAL" clId="{620D0ACE-712E-4C35-9885-E094E7E9AC98}" dt="2023-03-31T21:10:54.057" v="449" actId="20577"/>
          <ac:spMkLst>
            <pc:docMk/>
            <pc:sldMk cId="1511692378" sldId="346"/>
            <ac:spMk id="7" creationId="{4A604793-0A3E-AA80-865F-44CC83D595EA}"/>
          </ac:spMkLst>
        </pc:spChg>
        <pc:picChg chg="del">
          <ac:chgData name="Poole, Linda" userId="a48b09a9-4b56-4b9f-a537-f5205b04be6b" providerId="ADAL" clId="{620D0ACE-712E-4C35-9885-E094E7E9AC98}" dt="2023-03-31T21:04:49.369" v="216" actId="478"/>
          <ac:picMkLst>
            <pc:docMk/>
            <pc:sldMk cId="1511692378" sldId="346"/>
            <ac:picMk id="4" creationId="{92313999-DF72-E102-88F3-C02BCF4136B9}"/>
          </ac:picMkLst>
        </pc:picChg>
        <pc:picChg chg="del mod">
          <ac:chgData name="Poole, Linda" userId="a48b09a9-4b56-4b9f-a537-f5205b04be6b" providerId="ADAL" clId="{620D0ACE-712E-4C35-9885-E094E7E9AC98}" dt="2023-03-31T21:04:57.744" v="220" actId="478"/>
          <ac:picMkLst>
            <pc:docMk/>
            <pc:sldMk cId="1511692378" sldId="346"/>
            <ac:picMk id="8" creationId="{3569503A-2035-C7BF-CF69-E801E2FECF96}"/>
          </ac:picMkLst>
        </pc:picChg>
      </pc:sldChg>
      <pc:sldChg chg="delSp modSp add mod">
        <pc:chgData name="Poole, Linda" userId="a48b09a9-4b56-4b9f-a537-f5205b04be6b" providerId="ADAL" clId="{620D0ACE-712E-4C35-9885-E094E7E9AC98}" dt="2023-04-03T21:42:48.672" v="3774" actId="478"/>
        <pc:sldMkLst>
          <pc:docMk/>
          <pc:sldMk cId="4078786083" sldId="347"/>
        </pc:sldMkLst>
        <pc:spChg chg="mod">
          <ac:chgData name="Poole, Linda" userId="a48b09a9-4b56-4b9f-a537-f5205b04be6b" providerId="ADAL" clId="{620D0ACE-712E-4C35-9885-E094E7E9AC98}" dt="2023-03-31T22:20:17.545" v="3730" actId="20577"/>
          <ac:spMkLst>
            <pc:docMk/>
            <pc:sldMk cId="4078786083" sldId="347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4-03T21:42:42.719" v="3773" actId="6549"/>
          <ac:spMkLst>
            <pc:docMk/>
            <pc:sldMk cId="4078786083" sldId="347"/>
            <ac:spMk id="3" creationId="{E0D8A791-8947-5EB6-FF44-14825CA8B73E}"/>
          </ac:spMkLst>
        </pc:spChg>
        <pc:picChg chg="del">
          <ac:chgData name="Poole, Linda" userId="a48b09a9-4b56-4b9f-a537-f5205b04be6b" providerId="ADAL" clId="{620D0ACE-712E-4C35-9885-E094E7E9AC98}" dt="2023-04-03T21:42:48.672" v="3774" actId="478"/>
          <ac:picMkLst>
            <pc:docMk/>
            <pc:sldMk cId="4078786083" sldId="347"/>
            <ac:picMk id="8" creationId="{3569503A-2035-C7BF-CF69-E801E2FECF96}"/>
          </ac:picMkLst>
        </pc:picChg>
      </pc:sldChg>
      <pc:sldChg chg="addSp delSp modSp add mod ord">
        <pc:chgData name="Poole, Linda" userId="a48b09a9-4b56-4b9f-a537-f5205b04be6b" providerId="ADAL" clId="{620D0ACE-712E-4C35-9885-E094E7E9AC98}" dt="2023-04-03T21:47:27.002" v="3934" actId="14100"/>
        <pc:sldMkLst>
          <pc:docMk/>
          <pc:sldMk cId="1157814554" sldId="348"/>
        </pc:sldMkLst>
        <pc:spChg chg="mod">
          <ac:chgData name="Poole, Linda" userId="a48b09a9-4b56-4b9f-a537-f5205b04be6b" providerId="ADAL" clId="{620D0ACE-712E-4C35-9885-E094E7E9AC98}" dt="2023-03-31T22:20:12.258" v="3729" actId="20577"/>
          <ac:spMkLst>
            <pc:docMk/>
            <pc:sldMk cId="1157814554" sldId="348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4-03T21:47:27.002" v="3934" actId="14100"/>
          <ac:spMkLst>
            <pc:docMk/>
            <pc:sldMk cId="1157814554" sldId="348"/>
            <ac:spMk id="3" creationId="{E0D8A791-8947-5EB6-FF44-14825CA8B73E}"/>
          </ac:spMkLst>
        </pc:spChg>
        <pc:picChg chg="mod">
          <ac:chgData name="Poole, Linda" userId="a48b09a9-4b56-4b9f-a537-f5205b04be6b" providerId="ADAL" clId="{620D0ACE-712E-4C35-9885-E094E7E9AC98}" dt="2023-03-31T21:20:59.732" v="1043" actId="1038"/>
          <ac:picMkLst>
            <pc:docMk/>
            <pc:sldMk cId="1157814554" sldId="348"/>
            <ac:picMk id="4" creationId="{92313999-DF72-E102-88F3-C02BCF4136B9}"/>
          </ac:picMkLst>
        </pc:picChg>
        <pc:picChg chg="del mod">
          <ac:chgData name="Poole, Linda" userId="a48b09a9-4b56-4b9f-a537-f5205b04be6b" providerId="ADAL" clId="{620D0ACE-712E-4C35-9885-E094E7E9AC98}" dt="2023-03-31T21:27:29.374" v="1050" actId="478"/>
          <ac:picMkLst>
            <pc:docMk/>
            <pc:sldMk cId="1157814554" sldId="348"/>
            <ac:picMk id="8" creationId="{3569503A-2035-C7BF-CF69-E801E2FECF96}"/>
          </ac:picMkLst>
        </pc:picChg>
        <pc:picChg chg="add del mod">
          <ac:chgData name="Poole, Linda" userId="a48b09a9-4b56-4b9f-a537-f5205b04be6b" providerId="ADAL" clId="{620D0ACE-712E-4C35-9885-E094E7E9AC98}" dt="2023-03-31T21:19:43.030" v="935" actId="478"/>
          <ac:picMkLst>
            <pc:docMk/>
            <pc:sldMk cId="1157814554" sldId="348"/>
            <ac:picMk id="10" creationId="{0497F798-249C-3D36-5D16-91C84804CB3B}"/>
          </ac:picMkLst>
        </pc:picChg>
        <pc:picChg chg="add del mod">
          <ac:chgData name="Poole, Linda" userId="a48b09a9-4b56-4b9f-a537-f5205b04be6b" providerId="ADAL" clId="{620D0ACE-712E-4C35-9885-E094E7E9AC98}" dt="2023-03-31T21:26:27.214" v="1049" actId="478"/>
          <ac:picMkLst>
            <pc:docMk/>
            <pc:sldMk cId="1157814554" sldId="348"/>
            <ac:picMk id="12" creationId="{0D68D4B3-F9C6-FDF9-DC31-605924E33050}"/>
          </ac:picMkLst>
        </pc:picChg>
        <pc:picChg chg="add mod">
          <ac:chgData name="Poole, Linda" userId="a48b09a9-4b56-4b9f-a537-f5205b04be6b" providerId="ADAL" clId="{620D0ACE-712E-4C35-9885-E094E7E9AC98}" dt="2023-04-03T21:47:09.850" v="3932" actId="1076"/>
          <ac:picMkLst>
            <pc:docMk/>
            <pc:sldMk cId="1157814554" sldId="348"/>
            <ac:picMk id="14" creationId="{B8F62C37-25A0-FE22-3ACC-873633C2F1AA}"/>
          </ac:picMkLst>
        </pc:picChg>
      </pc:sldChg>
      <pc:sldChg chg="new del">
        <pc:chgData name="Poole, Linda" userId="a48b09a9-4b56-4b9f-a537-f5205b04be6b" providerId="ADAL" clId="{620D0ACE-712E-4C35-9885-E094E7E9AC98}" dt="2023-03-31T21:16:48.328" v="801" actId="680"/>
        <pc:sldMkLst>
          <pc:docMk/>
          <pc:sldMk cId="2117442457" sldId="348"/>
        </pc:sldMkLst>
      </pc:sldChg>
      <pc:sldChg chg="addSp delSp modSp add del mod">
        <pc:chgData name="Poole, Linda" userId="a48b09a9-4b56-4b9f-a537-f5205b04be6b" providerId="ADAL" clId="{620D0ACE-712E-4C35-9885-E094E7E9AC98}" dt="2023-04-03T13:54:01.832" v="3733" actId="2696"/>
        <pc:sldMkLst>
          <pc:docMk/>
          <pc:sldMk cId="2180134086" sldId="349"/>
        </pc:sldMkLst>
        <pc:spChg chg="mod">
          <ac:chgData name="Poole, Linda" userId="a48b09a9-4b56-4b9f-a537-f5205b04be6b" providerId="ADAL" clId="{620D0ACE-712E-4C35-9885-E094E7E9AC98}" dt="2023-03-31T22:20:07.625" v="3728" actId="20577"/>
          <ac:spMkLst>
            <pc:docMk/>
            <pc:sldMk cId="2180134086" sldId="349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3-31T21:32:59.285" v="1408" actId="20577"/>
          <ac:spMkLst>
            <pc:docMk/>
            <pc:sldMk cId="2180134086" sldId="349"/>
            <ac:spMk id="3" creationId="{E0D8A791-8947-5EB6-FF44-14825CA8B73E}"/>
          </ac:spMkLst>
        </pc:spChg>
        <pc:picChg chg="del">
          <ac:chgData name="Poole, Linda" userId="a48b09a9-4b56-4b9f-a537-f5205b04be6b" providerId="ADAL" clId="{620D0ACE-712E-4C35-9885-E094E7E9AC98}" dt="2023-03-31T21:28:42.716" v="1056" actId="478"/>
          <ac:picMkLst>
            <pc:docMk/>
            <pc:sldMk cId="2180134086" sldId="349"/>
            <ac:picMk id="4" creationId="{92313999-DF72-E102-88F3-C02BCF4136B9}"/>
          </ac:picMkLst>
        </pc:picChg>
        <pc:picChg chg="add del mod">
          <ac:chgData name="Poole, Linda" userId="a48b09a9-4b56-4b9f-a537-f5205b04be6b" providerId="ADAL" clId="{620D0ACE-712E-4C35-9885-E094E7E9AC98}" dt="2023-03-31T21:31:53.765" v="1295" actId="478"/>
          <ac:picMkLst>
            <pc:docMk/>
            <pc:sldMk cId="2180134086" sldId="349"/>
            <ac:picMk id="9" creationId="{F52902D8-E120-660D-7EE6-BF19D1186040}"/>
          </ac:picMkLst>
        </pc:picChg>
        <pc:picChg chg="add del mod ord">
          <ac:chgData name="Poole, Linda" userId="a48b09a9-4b56-4b9f-a537-f5205b04be6b" providerId="ADAL" clId="{620D0ACE-712E-4C35-9885-E094E7E9AC98}" dt="2023-03-31T21:33:41.941" v="1409" actId="478"/>
          <ac:picMkLst>
            <pc:docMk/>
            <pc:sldMk cId="2180134086" sldId="349"/>
            <ac:picMk id="11" creationId="{F1623BD9-BB05-71E7-FEA7-2938B3B903B7}"/>
          </ac:picMkLst>
        </pc:picChg>
        <pc:picChg chg="add mod ord">
          <ac:chgData name="Poole, Linda" userId="a48b09a9-4b56-4b9f-a537-f5205b04be6b" providerId="ADAL" clId="{620D0ACE-712E-4C35-9885-E094E7E9AC98}" dt="2023-03-31T21:34:05.904" v="1414" actId="167"/>
          <ac:picMkLst>
            <pc:docMk/>
            <pc:sldMk cId="2180134086" sldId="349"/>
            <ac:picMk id="13" creationId="{F7BC9058-062B-DC17-D717-F07AFA2864EA}"/>
          </ac:picMkLst>
        </pc:picChg>
        <pc:picChg chg="del">
          <ac:chgData name="Poole, Linda" userId="a48b09a9-4b56-4b9f-a537-f5205b04be6b" providerId="ADAL" clId="{620D0ACE-712E-4C35-9885-E094E7E9AC98}" dt="2023-03-31T21:29:24.261" v="1061" actId="478"/>
          <ac:picMkLst>
            <pc:docMk/>
            <pc:sldMk cId="2180134086" sldId="349"/>
            <ac:picMk id="14" creationId="{B8F62C37-25A0-FE22-3ACC-873633C2F1AA}"/>
          </ac:picMkLst>
        </pc:picChg>
      </pc:sldChg>
      <pc:sldChg chg="modSp add mod">
        <pc:chgData name="Poole, Linda" userId="a48b09a9-4b56-4b9f-a537-f5205b04be6b" providerId="ADAL" clId="{620D0ACE-712E-4C35-9885-E094E7E9AC98}" dt="2023-04-03T21:50:49.608" v="3949" actId="20577"/>
        <pc:sldMkLst>
          <pc:docMk/>
          <pc:sldMk cId="3158553932" sldId="350"/>
        </pc:sldMkLst>
        <pc:spChg chg="mod">
          <ac:chgData name="Poole, Linda" userId="a48b09a9-4b56-4b9f-a537-f5205b04be6b" providerId="ADAL" clId="{620D0ACE-712E-4C35-9885-E094E7E9AC98}" dt="2023-03-31T22:20:02.128" v="3727" actId="20577"/>
          <ac:spMkLst>
            <pc:docMk/>
            <pc:sldMk cId="3158553932" sldId="350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4-03T21:50:49.608" v="3949" actId="20577"/>
          <ac:spMkLst>
            <pc:docMk/>
            <pc:sldMk cId="3158553932" sldId="350"/>
            <ac:spMk id="3" creationId="{E0D8A791-8947-5EB6-FF44-14825CA8B73E}"/>
          </ac:spMkLst>
        </pc:spChg>
      </pc:sldChg>
      <pc:sldChg chg="addSp delSp modSp add mod">
        <pc:chgData name="Poole, Linda" userId="a48b09a9-4b56-4b9f-a537-f5205b04be6b" providerId="ADAL" clId="{620D0ACE-712E-4C35-9885-E094E7E9AC98}" dt="2023-04-03T21:52:00.847" v="3968" actId="20577"/>
        <pc:sldMkLst>
          <pc:docMk/>
          <pc:sldMk cId="364456459" sldId="351"/>
        </pc:sldMkLst>
        <pc:spChg chg="mod">
          <ac:chgData name="Poole, Linda" userId="a48b09a9-4b56-4b9f-a537-f5205b04be6b" providerId="ADAL" clId="{620D0ACE-712E-4C35-9885-E094E7E9AC98}" dt="2023-03-31T22:19:57.625" v="3726" actId="20577"/>
          <ac:spMkLst>
            <pc:docMk/>
            <pc:sldMk cId="364456459" sldId="351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4-03T21:52:00.847" v="3968" actId="20577"/>
          <ac:spMkLst>
            <pc:docMk/>
            <pc:sldMk cId="364456459" sldId="351"/>
            <ac:spMk id="3" creationId="{E0D8A791-8947-5EB6-FF44-14825CA8B73E}"/>
          </ac:spMkLst>
        </pc:spChg>
        <pc:picChg chg="add mod">
          <ac:chgData name="Poole, Linda" userId="a48b09a9-4b56-4b9f-a537-f5205b04be6b" providerId="ADAL" clId="{620D0ACE-712E-4C35-9885-E094E7E9AC98}" dt="2023-03-31T21:38:37.671" v="1585" actId="14100"/>
          <ac:picMkLst>
            <pc:docMk/>
            <pc:sldMk cId="364456459" sldId="351"/>
            <ac:picMk id="8" creationId="{B7B8BEB7-100D-AA33-BF41-8EC5358C1EA3}"/>
          </ac:picMkLst>
        </pc:picChg>
        <pc:picChg chg="del">
          <ac:chgData name="Poole, Linda" userId="a48b09a9-4b56-4b9f-a537-f5205b04be6b" providerId="ADAL" clId="{620D0ACE-712E-4C35-9885-E094E7E9AC98}" dt="2023-03-31T21:38:21.229" v="1581" actId="478"/>
          <ac:picMkLst>
            <pc:docMk/>
            <pc:sldMk cId="364456459" sldId="351"/>
            <ac:picMk id="13" creationId="{F7BC9058-062B-DC17-D717-F07AFA2864EA}"/>
          </ac:picMkLst>
        </pc:picChg>
      </pc:sldChg>
      <pc:sldChg chg="addSp delSp modSp add mod">
        <pc:chgData name="Poole, Linda" userId="a48b09a9-4b56-4b9f-a537-f5205b04be6b" providerId="ADAL" clId="{620D0ACE-712E-4C35-9885-E094E7E9AC98}" dt="2023-03-31T22:19:50.049" v="3725" actId="20577"/>
        <pc:sldMkLst>
          <pc:docMk/>
          <pc:sldMk cId="1431995424" sldId="352"/>
        </pc:sldMkLst>
        <pc:spChg chg="mod">
          <ac:chgData name="Poole, Linda" userId="a48b09a9-4b56-4b9f-a537-f5205b04be6b" providerId="ADAL" clId="{620D0ACE-712E-4C35-9885-E094E7E9AC98}" dt="2023-03-31T22:19:50.049" v="3725" actId="20577"/>
          <ac:spMkLst>
            <pc:docMk/>
            <pc:sldMk cId="1431995424" sldId="352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3-31T21:47:00.881" v="2260" actId="14100"/>
          <ac:spMkLst>
            <pc:docMk/>
            <pc:sldMk cId="1431995424" sldId="352"/>
            <ac:spMk id="3" creationId="{E0D8A791-8947-5EB6-FF44-14825CA8B73E}"/>
          </ac:spMkLst>
        </pc:spChg>
        <pc:picChg chg="del">
          <ac:chgData name="Poole, Linda" userId="a48b09a9-4b56-4b9f-a537-f5205b04be6b" providerId="ADAL" clId="{620D0ACE-712E-4C35-9885-E094E7E9AC98}" dt="2023-03-31T21:41:39.163" v="1845" actId="478"/>
          <ac:picMkLst>
            <pc:docMk/>
            <pc:sldMk cId="1431995424" sldId="352"/>
            <ac:picMk id="8" creationId="{B7B8BEB7-100D-AA33-BF41-8EC5358C1EA3}"/>
          </ac:picMkLst>
        </pc:picChg>
        <pc:picChg chg="add del mod">
          <ac:chgData name="Poole, Linda" userId="a48b09a9-4b56-4b9f-a537-f5205b04be6b" providerId="ADAL" clId="{620D0ACE-712E-4C35-9885-E094E7E9AC98}" dt="2023-03-31T21:45:55.067" v="2237" actId="478"/>
          <ac:picMkLst>
            <pc:docMk/>
            <pc:sldMk cId="1431995424" sldId="352"/>
            <ac:picMk id="9" creationId="{96BF2D1C-3F1A-54D3-F81E-FBA04218F881}"/>
          </ac:picMkLst>
        </pc:picChg>
        <pc:picChg chg="add mod">
          <ac:chgData name="Poole, Linda" userId="a48b09a9-4b56-4b9f-a537-f5205b04be6b" providerId="ADAL" clId="{620D0ACE-712E-4C35-9885-E094E7E9AC98}" dt="2023-03-31T21:46:10.488" v="2240" actId="1076"/>
          <ac:picMkLst>
            <pc:docMk/>
            <pc:sldMk cId="1431995424" sldId="352"/>
            <ac:picMk id="11" creationId="{4AE9C642-8949-EC98-3E44-7BFAF0C98E4B}"/>
          </ac:picMkLst>
        </pc:picChg>
        <pc:picChg chg="add mod">
          <ac:chgData name="Poole, Linda" userId="a48b09a9-4b56-4b9f-a537-f5205b04be6b" providerId="ADAL" clId="{620D0ACE-712E-4C35-9885-E094E7E9AC98}" dt="2023-03-31T21:47:13.965" v="2262" actId="1076"/>
          <ac:picMkLst>
            <pc:docMk/>
            <pc:sldMk cId="1431995424" sldId="352"/>
            <ac:picMk id="13" creationId="{3F9CE658-CC54-D43B-5A75-DD8678A8897A}"/>
          </ac:picMkLst>
        </pc:picChg>
      </pc:sldChg>
      <pc:sldChg chg="addSp delSp modSp add mod">
        <pc:chgData name="Poole, Linda" userId="a48b09a9-4b56-4b9f-a537-f5205b04be6b" providerId="ADAL" clId="{620D0ACE-712E-4C35-9885-E094E7E9AC98}" dt="2023-04-03T21:53:26.322" v="3970" actId="207"/>
        <pc:sldMkLst>
          <pc:docMk/>
          <pc:sldMk cId="231629689" sldId="353"/>
        </pc:sldMkLst>
        <pc:spChg chg="mod">
          <ac:chgData name="Poole, Linda" userId="a48b09a9-4b56-4b9f-a537-f5205b04be6b" providerId="ADAL" clId="{620D0ACE-712E-4C35-9885-E094E7E9AC98}" dt="2023-03-31T22:19:45.737" v="3724" actId="20577"/>
          <ac:spMkLst>
            <pc:docMk/>
            <pc:sldMk cId="231629689" sldId="353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4-03T21:53:26.322" v="3970" actId="207"/>
          <ac:spMkLst>
            <pc:docMk/>
            <pc:sldMk cId="231629689" sldId="353"/>
            <ac:spMk id="3" creationId="{E0D8A791-8947-5EB6-FF44-14825CA8B73E}"/>
          </ac:spMkLst>
        </pc:spChg>
        <pc:picChg chg="add mod">
          <ac:chgData name="Poole, Linda" userId="a48b09a9-4b56-4b9f-a537-f5205b04be6b" providerId="ADAL" clId="{620D0ACE-712E-4C35-9885-E094E7E9AC98}" dt="2023-03-31T21:53:09.596" v="2279" actId="1076"/>
          <ac:picMkLst>
            <pc:docMk/>
            <pc:sldMk cId="231629689" sldId="353"/>
            <ac:picMk id="8" creationId="{DA891669-932F-4692-A750-EDBD89E6CC55}"/>
          </ac:picMkLst>
        </pc:picChg>
        <pc:picChg chg="add del mod">
          <ac:chgData name="Poole, Linda" userId="a48b09a9-4b56-4b9f-a537-f5205b04be6b" providerId="ADAL" clId="{620D0ACE-712E-4C35-9885-E094E7E9AC98}" dt="2023-03-31T21:58:52.154" v="2670" actId="478"/>
          <ac:picMkLst>
            <pc:docMk/>
            <pc:sldMk cId="231629689" sldId="353"/>
            <ac:picMk id="10" creationId="{42A1AA42-00C7-4B03-D845-C3E0A4CC70DC}"/>
          </ac:picMkLst>
        </pc:picChg>
        <pc:picChg chg="del mod">
          <ac:chgData name="Poole, Linda" userId="a48b09a9-4b56-4b9f-a537-f5205b04be6b" providerId="ADAL" clId="{620D0ACE-712E-4C35-9885-E094E7E9AC98}" dt="2023-03-31T21:51:06.699" v="2267" actId="478"/>
          <ac:picMkLst>
            <pc:docMk/>
            <pc:sldMk cId="231629689" sldId="353"/>
            <ac:picMk id="11" creationId="{4AE9C642-8949-EC98-3E44-7BFAF0C98E4B}"/>
          </ac:picMkLst>
        </pc:picChg>
        <pc:picChg chg="del">
          <ac:chgData name="Poole, Linda" userId="a48b09a9-4b56-4b9f-a537-f5205b04be6b" providerId="ADAL" clId="{620D0ACE-712E-4C35-9885-E094E7E9AC98}" dt="2023-03-31T21:51:10.267" v="2268" actId="478"/>
          <ac:picMkLst>
            <pc:docMk/>
            <pc:sldMk cId="231629689" sldId="353"/>
            <ac:picMk id="13" creationId="{3F9CE658-CC54-D43B-5A75-DD8678A8897A}"/>
          </ac:picMkLst>
        </pc:picChg>
        <pc:picChg chg="add mod">
          <ac:chgData name="Poole, Linda" userId="a48b09a9-4b56-4b9f-a537-f5205b04be6b" providerId="ADAL" clId="{620D0ACE-712E-4C35-9885-E094E7E9AC98}" dt="2023-03-31T22:00:46.428" v="2786" actId="1076"/>
          <ac:picMkLst>
            <pc:docMk/>
            <pc:sldMk cId="231629689" sldId="353"/>
            <ac:picMk id="14" creationId="{EB83CC17-CC81-8F18-C36F-5DC0763FE4B2}"/>
          </ac:picMkLst>
        </pc:picChg>
        <pc:picChg chg="add mod">
          <ac:chgData name="Poole, Linda" userId="a48b09a9-4b56-4b9f-a537-f5205b04be6b" providerId="ADAL" clId="{620D0ACE-712E-4C35-9885-E094E7E9AC98}" dt="2023-03-31T22:00:51.621" v="2787" actId="1076"/>
          <ac:picMkLst>
            <pc:docMk/>
            <pc:sldMk cId="231629689" sldId="353"/>
            <ac:picMk id="16" creationId="{1F96CE69-16F3-F51C-5577-24CFACD561C0}"/>
          </ac:picMkLst>
        </pc:picChg>
      </pc:sldChg>
      <pc:sldChg chg="add del">
        <pc:chgData name="Poole, Linda" userId="a48b09a9-4b56-4b9f-a537-f5205b04be6b" providerId="ADAL" clId="{620D0ACE-712E-4C35-9885-E094E7E9AC98}" dt="2023-03-31T21:50:55.750" v="2264" actId="47"/>
        <pc:sldMkLst>
          <pc:docMk/>
          <pc:sldMk cId="1851180292" sldId="353"/>
        </pc:sldMkLst>
      </pc:sldChg>
      <pc:sldChg chg="addSp delSp modSp add mod ord">
        <pc:chgData name="Poole, Linda" userId="a48b09a9-4b56-4b9f-a537-f5205b04be6b" providerId="ADAL" clId="{620D0ACE-712E-4C35-9885-E094E7E9AC98}" dt="2023-04-03T14:29:29.806" v="3737"/>
        <pc:sldMkLst>
          <pc:docMk/>
          <pc:sldMk cId="1480985652" sldId="354"/>
        </pc:sldMkLst>
        <pc:spChg chg="mod">
          <ac:chgData name="Poole, Linda" userId="a48b09a9-4b56-4b9f-a537-f5205b04be6b" providerId="ADAL" clId="{620D0ACE-712E-4C35-9885-E094E7E9AC98}" dt="2023-03-31T22:19:41.292" v="3723" actId="20577"/>
          <ac:spMkLst>
            <pc:docMk/>
            <pc:sldMk cId="1480985652" sldId="354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3-31T22:07:17.962" v="3282"/>
          <ac:spMkLst>
            <pc:docMk/>
            <pc:sldMk cId="1480985652" sldId="354"/>
            <ac:spMk id="3" creationId="{E0D8A791-8947-5EB6-FF44-14825CA8B73E}"/>
          </ac:spMkLst>
        </pc:spChg>
        <pc:picChg chg="del mod">
          <ac:chgData name="Poole, Linda" userId="a48b09a9-4b56-4b9f-a537-f5205b04be6b" providerId="ADAL" clId="{620D0ACE-712E-4C35-9885-E094E7E9AC98}" dt="2023-03-31T22:01:45.442" v="2801" actId="478"/>
          <ac:picMkLst>
            <pc:docMk/>
            <pc:sldMk cId="1480985652" sldId="354"/>
            <ac:picMk id="8" creationId="{DA891669-932F-4692-A750-EDBD89E6CC55}"/>
          </ac:picMkLst>
        </pc:picChg>
        <pc:picChg chg="add mod ord">
          <ac:chgData name="Poole, Linda" userId="a48b09a9-4b56-4b9f-a537-f5205b04be6b" providerId="ADAL" clId="{620D0ACE-712E-4C35-9885-E094E7E9AC98}" dt="2023-03-31T22:02:29.233" v="2807" actId="167"/>
          <ac:picMkLst>
            <pc:docMk/>
            <pc:sldMk cId="1480985652" sldId="354"/>
            <ac:picMk id="9" creationId="{0A7B3410-E88D-D0D7-E4E2-BB3614F51952}"/>
          </ac:picMkLst>
        </pc:picChg>
        <pc:picChg chg="add mod">
          <ac:chgData name="Poole, Linda" userId="a48b09a9-4b56-4b9f-a537-f5205b04be6b" providerId="ADAL" clId="{620D0ACE-712E-4C35-9885-E094E7E9AC98}" dt="2023-03-31T22:06:47.039" v="3276" actId="1076"/>
          <ac:picMkLst>
            <pc:docMk/>
            <pc:sldMk cId="1480985652" sldId="354"/>
            <ac:picMk id="11" creationId="{29A8B356-873B-F9A9-A3BA-1E359C1917F2}"/>
          </ac:picMkLst>
        </pc:picChg>
        <pc:picChg chg="del">
          <ac:chgData name="Poole, Linda" userId="a48b09a9-4b56-4b9f-a537-f5205b04be6b" providerId="ADAL" clId="{620D0ACE-712E-4C35-9885-E094E7E9AC98}" dt="2023-03-31T22:01:47.802" v="2802" actId="478"/>
          <ac:picMkLst>
            <pc:docMk/>
            <pc:sldMk cId="1480985652" sldId="354"/>
            <ac:picMk id="14" creationId="{EB83CC17-CC81-8F18-C36F-5DC0763FE4B2}"/>
          </ac:picMkLst>
        </pc:picChg>
        <pc:picChg chg="del">
          <ac:chgData name="Poole, Linda" userId="a48b09a9-4b56-4b9f-a537-f5205b04be6b" providerId="ADAL" clId="{620D0ACE-712E-4C35-9885-E094E7E9AC98}" dt="2023-03-31T22:01:50.065" v="2803" actId="478"/>
          <ac:picMkLst>
            <pc:docMk/>
            <pc:sldMk cId="1480985652" sldId="354"/>
            <ac:picMk id="16" creationId="{1F96CE69-16F3-F51C-5577-24CFACD561C0}"/>
          </ac:picMkLst>
        </pc:picChg>
      </pc:sldChg>
      <pc:sldChg chg="addSp delSp modSp add mod">
        <pc:chgData name="Poole, Linda" userId="a48b09a9-4b56-4b9f-a537-f5205b04be6b" providerId="ADAL" clId="{620D0ACE-712E-4C35-9885-E094E7E9AC98}" dt="2023-03-31T22:19:37.322" v="3722" actId="20577"/>
        <pc:sldMkLst>
          <pc:docMk/>
          <pc:sldMk cId="1637024490" sldId="355"/>
        </pc:sldMkLst>
        <pc:spChg chg="mod">
          <ac:chgData name="Poole, Linda" userId="a48b09a9-4b56-4b9f-a537-f5205b04be6b" providerId="ADAL" clId="{620D0ACE-712E-4C35-9885-E094E7E9AC98}" dt="2023-03-31T22:19:37.322" v="3722" actId="20577"/>
          <ac:spMkLst>
            <pc:docMk/>
            <pc:sldMk cId="1637024490" sldId="355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3-31T22:10:07.489" v="3452" actId="20577"/>
          <ac:spMkLst>
            <pc:docMk/>
            <pc:sldMk cId="1637024490" sldId="355"/>
            <ac:spMk id="3" creationId="{E0D8A791-8947-5EB6-FF44-14825CA8B73E}"/>
          </ac:spMkLst>
        </pc:spChg>
        <pc:picChg chg="add mod ord">
          <ac:chgData name="Poole, Linda" userId="a48b09a9-4b56-4b9f-a537-f5205b04be6b" providerId="ADAL" clId="{620D0ACE-712E-4C35-9885-E094E7E9AC98}" dt="2023-03-31T22:08:27.598" v="3291" actId="167"/>
          <ac:picMkLst>
            <pc:docMk/>
            <pc:sldMk cId="1637024490" sldId="355"/>
            <ac:picMk id="8" creationId="{3AB7CB94-450B-7E8C-F186-5AA0CDDB7FCF}"/>
          </ac:picMkLst>
        </pc:picChg>
        <pc:picChg chg="del">
          <ac:chgData name="Poole, Linda" userId="a48b09a9-4b56-4b9f-a537-f5205b04be6b" providerId="ADAL" clId="{620D0ACE-712E-4C35-9885-E094E7E9AC98}" dt="2023-03-31T22:07:55.104" v="3284" actId="478"/>
          <ac:picMkLst>
            <pc:docMk/>
            <pc:sldMk cId="1637024490" sldId="355"/>
            <ac:picMk id="9" creationId="{0A7B3410-E88D-D0D7-E4E2-BB3614F51952}"/>
          </ac:picMkLst>
        </pc:picChg>
        <pc:picChg chg="del">
          <ac:chgData name="Poole, Linda" userId="a48b09a9-4b56-4b9f-a537-f5205b04be6b" providerId="ADAL" clId="{620D0ACE-712E-4C35-9885-E094E7E9AC98}" dt="2023-03-31T22:08:14.601" v="3290" actId="478"/>
          <ac:picMkLst>
            <pc:docMk/>
            <pc:sldMk cId="1637024490" sldId="355"/>
            <ac:picMk id="11" creationId="{29A8B356-873B-F9A9-A3BA-1E359C1917F2}"/>
          </ac:picMkLst>
        </pc:picChg>
        <pc:picChg chg="add mod">
          <ac:chgData name="Poole, Linda" userId="a48b09a9-4b56-4b9f-a537-f5205b04be6b" providerId="ADAL" clId="{620D0ACE-712E-4C35-9885-E094E7E9AC98}" dt="2023-03-31T22:11:05.073" v="3455" actId="14100"/>
          <ac:picMkLst>
            <pc:docMk/>
            <pc:sldMk cId="1637024490" sldId="355"/>
            <ac:picMk id="12" creationId="{2A426BDA-45B5-0463-390F-C9F23F00C6B5}"/>
          </ac:picMkLst>
        </pc:picChg>
      </pc:sldChg>
      <pc:sldChg chg="addSp delSp modSp add mod">
        <pc:chgData name="Poole, Linda" userId="a48b09a9-4b56-4b9f-a537-f5205b04be6b" providerId="ADAL" clId="{620D0ACE-712E-4C35-9885-E094E7E9AC98}" dt="2023-03-31T22:19:31.034" v="3721" actId="20577"/>
        <pc:sldMkLst>
          <pc:docMk/>
          <pc:sldMk cId="2830709741" sldId="356"/>
        </pc:sldMkLst>
        <pc:spChg chg="mod">
          <ac:chgData name="Poole, Linda" userId="a48b09a9-4b56-4b9f-a537-f5205b04be6b" providerId="ADAL" clId="{620D0ACE-712E-4C35-9885-E094E7E9AC98}" dt="2023-03-31T22:19:31.034" v="3721" actId="20577"/>
          <ac:spMkLst>
            <pc:docMk/>
            <pc:sldMk cId="2830709741" sldId="356"/>
            <ac:spMk id="2" creationId="{433B946B-4278-4C62-BEC6-4EFEEDFE0990}"/>
          </ac:spMkLst>
        </pc:spChg>
        <pc:spChg chg="mod">
          <ac:chgData name="Poole, Linda" userId="a48b09a9-4b56-4b9f-a537-f5205b04be6b" providerId="ADAL" clId="{620D0ACE-712E-4C35-9885-E094E7E9AC98}" dt="2023-03-31T22:18:49.977" v="3720" actId="20577"/>
          <ac:spMkLst>
            <pc:docMk/>
            <pc:sldMk cId="2830709741" sldId="356"/>
            <ac:spMk id="3" creationId="{E0D8A791-8947-5EB6-FF44-14825CA8B73E}"/>
          </ac:spMkLst>
        </pc:spChg>
        <pc:picChg chg="del">
          <ac:chgData name="Poole, Linda" userId="a48b09a9-4b56-4b9f-a537-f5205b04be6b" providerId="ADAL" clId="{620D0ACE-712E-4C35-9885-E094E7E9AC98}" dt="2023-03-31T22:11:54.801" v="3457" actId="478"/>
          <ac:picMkLst>
            <pc:docMk/>
            <pc:sldMk cId="2830709741" sldId="356"/>
            <ac:picMk id="8" creationId="{3AB7CB94-450B-7E8C-F186-5AA0CDDB7FCF}"/>
          </ac:picMkLst>
        </pc:picChg>
        <pc:picChg chg="add mod">
          <ac:chgData name="Poole, Linda" userId="a48b09a9-4b56-4b9f-a537-f5205b04be6b" providerId="ADAL" clId="{620D0ACE-712E-4C35-9885-E094E7E9AC98}" dt="2023-03-31T22:17:39.407" v="3711" actId="14100"/>
          <ac:picMkLst>
            <pc:docMk/>
            <pc:sldMk cId="2830709741" sldId="356"/>
            <ac:picMk id="9" creationId="{3DFB9006-AD88-4F13-4E3A-2748815909B4}"/>
          </ac:picMkLst>
        </pc:picChg>
        <pc:picChg chg="add mod">
          <ac:chgData name="Poole, Linda" userId="a48b09a9-4b56-4b9f-a537-f5205b04be6b" providerId="ADAL" clId="{620D0ACE-712E-4C35-9885-E094E7E9AC98}" dt="2023-03-31T22:18:22.419" v="3714" actId="1076"/>
          <ac:picMkLst>
            <pc:docMk/>
            <pc:sldMk cId="2830709741" sldId="356"/>
            <ac:picMk id="11" creationId="{11571DC1-F397-C1FF-3126-C632A4C83CDE}"/>
          </ac:picMkLst>
        </pc:picChg>
        <pc:picChg chg="del">
          <ac:chgData name="Poole, Linda" userId="a48b09a9-4b56-4b9f-a537-f5205b04be6b" providerId="ADAL" clId="{620D0ACE-712E-4C35-9885-E094E7E9AC98}" dt="2023-03-31T22:11:57.616" v="3458" actId="478"/>
          <ac:picMkLst>
            <pc:docMk/>
            <pc:sldMk cId="2830709741" sldId="356"/>
            <ac:picMk id="12" creationId="{2A426BDA-45B5-0463-390F-C9F23F00C6B5}"/>
          </ac:picMkLst>
        </pc:picChg>
      </pc:sldChg>
      <pc:sldChg chg="add del">
        <pc:chgData name="Poole, Linda" userId="a48b09a9-4b56-4b9f-a537-f5205b04be6b" providerId="ADAL" clId="{620D0ACE-712E-4C35-9885-E094E7E9AC98}" dt="2023-04-03T13:34:38.795" v="3732" actId="2696"/>
        <pc:sldMkLst>
          <pc:docMk/>
          <pc:sldMk cId="1115035681" sldId="357"/>
        </pc:sldMkLst>
      </pc:sldChg>
      <pc:sldChg chg="add del">
        <pc:chgData name="Poole, Linda" userId="a48b09a9-4b56-4b9f-a537-f5205b04be6b" providerId="ADAL" clId="{620D0ACE-712E-4C35-9885-E094E7E9AC98}" dt="2023-04-03T14:30:24.516" v="3739" actId="2696"/>
        <pc:sldMkLst>
          <pc:docMk/>
          <pc:sldMk cId="4184069011" sldId="357"/>
        </pc:sldMkLst>
      </pc:sldChg>
      <pc:sldChg chg="add del">
        <pc:chgData name="Poole, Linda" userId="a48b09a9-4b56-4b9f-a537-f5205b04be6b" providerId="ADAL" clId="{620D0ACE-712E-4C35-9885-E094E7E9AC98}" dt="2023-04-03T21:40:57.713" v="3769" actId="2696"/>
        <pc:sldMkLst>
          <pc:docMk/>
          <pc:sldMk cId="2552768622" sldId="358"/>
        </pc:sldMkLst>
      </pc:sldChg>
      <pc:sldChg chg="add del">
        <pc:chgData name="Poole, Linda" userId="a48b09a9-4b56-4b9f-a537-f5205b04be6b" providerId="ADAL" clId="{620D0ACE-712E-4C35-9885-E094E7E9AC98}" dt="2023-04-03T21:48:12.596" v="3935" actId="2696"/>
        <pc:sldMkLst>
          <pc:docMk/>
          <pc:sldMk cId="3117368683" sldId="358"/>
        </pc:sldMkLst>
      </pc:sldChg>
    </pc:docChg>
  </pc:docChgLst>
  <pc:docChgLst>
    <pc:chgData name="Poole, Linda" userId="S::linda.poole@untsystem.edu::a48b09a9-4b56-4b9f-a537-f5205b04be6b" providerId="AD" clId="Web-{EBDCC6BD-C721-473C-AC22-B21ACBDF721C}"/>
    <pc:docChg chg="modSld">
      <pc:chgData name="Poole, Linda" userId="S::linda.poole@untsystem.edu::a48b09a9-4b56-4b9f-a537-f5205b04be6b" providerId="AD" clId="Web-{EBDCC6BD-C721-473C-AC22-B21ACBDF721C}" dt="2023-04-18T17:39:00.566" v="1" actId="20577"/>
      <pc:docMkLst>
        <pc:docMk/>
      </pc:docMkLst>
      <pc:sldChg chg="modSp">
        <pc:chgData name="Poole, Linda" userId="S::linda.poole@untsystem.edu::a48b09a9-4b56-4b9f-a537-f5205b04be6b" providerId="AD" clId="Web-{EBDCC6BD-C721-473C-AC22-B21ACBDF721C}" dt="2023-04-18T17:39:00.566" v="1" actId="20577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EBDCC6BD-C721-473C-AC22-B21ACBDF721C}" dt="2023-04-18T17:38:54.144" v="0" actId="20577"/>
          <ac:spMkLst>
            <pc:docMk/>
            <pc:sldMk cId="1511692378" sldId="346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EBDCC6BD-C721-473C-AC22-B21ACBDF721C}" dt="2023-04-18T17:39:00.566" v="1" actId="20577"/>
          <ac:spMkLst>
            <pc:docMk/>
            <pc:sldMk cId="1511692378" sldId="346"/>
            <ac:spMk id="7" creationId="{4A604793-0A3E-AA80-865F-44CC83D595EA}"/>
          </ac:spMkLst>
        </pc:spChg>
      </pc:sldChg>
    </pc:docChg>
  </pc:docChgLst>
  <pc:docChgLst>
    <pc:chgData name="Poole, Linda" userId="S::linda.poole@untsystem.edu::a48b09a9-4b56-4b9f-a537-f5205b04be6b" providerId="AD" clId="Web-{799627CC-7D86-495F-BA3D-A8421A46C496}"/>
    <pc:docChg chg="addSld modSld">
      <pc:chgData name="Poole, Linda" userId="S::linda.poole@untsystem.edu::a48b09a9-4b56-4b9f-a537-f5205b04be6b" providerId="AD" clId="Web-{799627CC-7D86-495F-BA3D-A8421A46C496}" dt="2023-03-28T13:22:48.497" v="2"/>
      <pc:docMkLst>
        <pc:docMk/>
      </pc:docMkLst>
      <pc:sldChg chg="delSp add replId">
        <pc:chgData name="Poole, Linda" userId="S::linda.poole@untsystem.edu::a48b09a9-4b56-4b9f-a537-f5205b04be6b" providerId="AD" clId="Web-{799627CC-7D86-495F-BA3D-A8421A46C496}" dt="2023-03-28T13:22:48.497" v="2"/>
        <pc:sldMkLst>
          <pc:docMk/>
          <pc:sldMk cId="942725161" sldId="351"/>
        </pc:sldMkLst>
        <pc:picChg chg="del">
          <ac:chgData name="Poole, Linda" userId="S::linda.poole@untsystem.edu::a48b09a9-4b56-4b9f-a537-f5205b04be6b" providerId="AD" clId="Web-{799627CC-7D86-495F-BA3D-A8421A46C496}" dt="2023-03-28T13:22:39.841" v="1"/>
          <ac:picMkLst>
            <pc:docMk/>
            <pc:sldMk cId="942725161" sldId="351"/>
            <ac:picMk id="8" creationId="{A4B29199-D49B-ED72-6062-D261EEA2FCB4}"/>
          </ac:picMkLst>
        </pc:picChg>
        <pc:picChg chg="del">
          <ac:chgData name="Poole, Linda" userId="S::linda.poole@untsystem.edu::a48b09a9-4b56-4b9f-a537-f5205b04be6b" providerId="AD" clId="Web-{799627CC-7D86-495F-BA3D-A8421A46C496}" dt="2023-03-28T13:22:48.497" v="2"/>
          <ac:picMkLst>
            <pc:docMk/>
            <pc:sldMk cId="942725161" sldId="351"/>
            <ac:picMk id="9" creationId="{579D7805-B057-B928-EA2A-23954C1CC6B8}"/>
          </ac:picMkLst>
        </pc:picChg>
      </pc:sldChg>
    </pc:docChg>
  </pc:docChgLst>
  <pc:docChgLst>
    <pc:chgData name="Poole, Linda" userId="S::linda.poole@untsystem.edu::a48b09a9-4b56-4b9f-a537-f5205b04be6b" providerId="AD" clId="Web-{0686DA03-588E-45C0-873E-49C0DBE11933}"/>
    <pc:docChg chg="modSld">
      <pc:chgData name="Poole, Linda" userId="S::linda.poole@untsystem.edu::a48b09a9-4b56-4b9f-a537-f5205b04be6b" providerId="AD" clId="Web-{0686DA03-588E-45C0-873E-49C0DBE11933}" dt="2023-04-05T21:56:55.439" v="207" actId="1076"/>
      <pc:docMkLst>
        <pc:docMk/>
      </pc:docMkLst>
      <pc:sldChg chg="modSp">
        <pc:chgData name="Poole, Linda" userId="S::linda.poole@untsystem.edu::a48b09a9-4b56-4b9f-a537-f5205b04be6b" providerId="AD" clId="Web-{0686DA03-588E-45C0-873E-49C0DBE11933}" dt="2023-04-05T21:28:26.299" v="7" actId="1076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0686DA03-588E-45C0-873E-49C0DBE11933}" dt="2023-04-05T21:28:26.299" v="7" actId="1076"/>
          <ac:spMkLst>
            <pc:docMk/>
            <pc:sldMk cId="3214242371" sldId="345"/>
            <ac:spMk id="2" creationId="{433B946B-4278-4C62-BEC6-4EFEEDFE0990}"/>
          </ac:spMkLst>
        </pc:spChg>
      </pc:sldChg>
      <pc:sldChg chg="modSp">
        <pc:chgData name="Poole, Linda" userId="S::linda.poole@untsystem.edu::a48b09a9-4b56-4b9f-a537-f5205b04be6b" providerId="AD" clId="Web-{0686DA03-588E-45C0-873E-49C0DBE11933}" dt="2023-04-05T21:28:46.409" v="8" actId="1076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0686DA03-588E-45C0-873E-49C0DBE11933}" dt="2023-04-05T21:28:46.409" v="8" actId="1076"/>
          <ac:spMkLst>
            <pc:docMk/>
            <pc:sldMk cId="1511692378" sldId="346"/>
            <ac:spMk id="7" creationId="{4A604793-0A3E-AA80-865F-44CC83D595EA}"/>
          </ac:spMkLst>
        </pc:spChg>
      </pc:sldChg>
      <pc:sldChg chg="addSp delSp modSp">
        <pc:chgData name="Poole, Linda" userId="S::linda.poole@untsystem.edu::a48b09a9-4b56-4b9f-a537-f5205b04be6b" providerId="AD" clId="Web-{0686DA03-588E-45C0-873E-49C0DBE11933}" dt="2023-04-05T21:35:24.314" v="32" actId="1076"/>
        <pc:sldMkLst>
          <pc:docMk/>
          <pc:sldMk cId="4078786083" sldId="347"/>
        </pc:sldMkLst>
        <pc:spChg chg="mod">
          <ac:chgData name="Poole, Linda" userId="S::linda.poole@untsystem.edu::a48b09a9-4b56-4b9f-a537-f5205b04be6b" providerId="AD" clId="Web-{0686DA03-588E-45C0-873E-49C0DBE11933}" dt="2023-04-05T21:29:29.082" v="12" actId="20577"/>
          <ac:spMkLst>
            <pc:docMk/>
            <pc:sldMk cId="4078786083" sldId="347"/>
            <ac:spMk id="3" creationId="{E0D8A791-8947-5EB6-FF44-14825CA8B73E}"/>
          </ac:spMkLst>
        </pc:spChg>
        <pc:spChg chg="del">
          <ac:chgData name="Poole, Linda" userId="S::linda.poole@untsystem.edu::a48b09a9-4b56-4b9f-a537-f5205b04be6b" providerId="AD" clId="Web-{0686DA03-588E-45C0-873E-49C0DBE11933}" dt="2023-04-05T21:32:48.683" v="23"/>
          <ac:spMkLst>
            <pc:docMk/>
            <pc:sldMk cId="4078786083" sldId="347"/>
            <ac:spMk id="7" creationId="{4A604793-0A3E-AA80-865F-44CC83D595EA}"/>
          </ac:spMkLst>
        </pc:spChg>
        <pc:picChg chg="del mod">
          <ac:chgData name="Poole, Linda" userId="S::linda.poole@untsystem.edu::a48b09a9-4b56-4b9f-a537-f5205b04be6b" providerId="AD" clId="Web-{0686DA03-588E-45C0-873E-49C0DBE11933}" dt="2023-04-05T21:31:33.540" v="16"/>
          <ac:picMkLst>
            <pc:docMk/>
            <pc:sldMk cId="4078786083" sldId="347"/>
            <ac:picMk id="10" creationId="{81BC5EE7-8C17-A573-E3CA-BEBEF1DFB0D5}"/>
          </ac:picMkLst>
        </pc:picChg>
        <pc:picChg chg="add mod modCrop">
          <ac:chgData name="Poole, Linda" userId="S::linda.poole@untsystem.edu::a48b09a9-4b56-4b9f-a537-f5205b04be6b" providerId="AD" clId="Web-{0686DA03-588E-45C0-873E-49C0DBE11933}" dt="2023-04-05T21:35:24.314" v="32" actId="1076"/>
          <ac:picMkLst>
            <pc:docMk/>
            <pc:sldMk cId="4078786083" sldId="347"/>
            <ac:picMk id="12" creationId="{874997A0-D299-5E3C-84E8-EBA931F057D3}"/>
          </ac:picMkLst>
        </pc:picChg>
        <pc:cxnChg chg="mod">
          <ac:chgData name="Poole, Linda" userId="S::linda.poole@untsystem.edu::a48b09a9-4b56-4b9f-a537-f5205b04be6b" providerId="AD" clId="Web-{0686DA03-588E-45C0-873E-49C0DBE11933}" dt="2023-04-05T21:29:11.457" v="9"/>
          <ac:cxnSpMkLst>
            <pc:docMk/>
            <pc:sldMk cId="4078786083" sldId="347"/>
            <ac:cxnSpMk id="8" creationId="{D12694AE-DC53-A544-5A10-4A20C52C4429}"/>
          </ac:cxnSpMkLst>
        </pc:cxnChg>
        <pc:cxnChg chg="mod">
          <ac:chgData name="Poole, Linda" userId="S::linda.poole@untsystem.edu::a48b09a9-4b56-4b9f-a537-f5205b04be6b" providerId="AD" clId="Web-{0686DA03-588E-45C0-873E-49C0DBE11933}" dt="2023-04-05T21:30:19.740" v="15" actId="14100"/>
          <ac:cxnSpMkLst>
            <pc:docMk/>
            <pc:sldMk cId="4078786083" sldId="347"/>
            <ac:cxnSpMk id="9" creationId="{B6EC8DB4-3FC0-79F1-5072-1EC51BB1973D}"/>
          </ac:cxnSpMkLst>
        </pc:cxnChg>
        <pc:cxnChg chg="del mod">
          <ac:chgData name="Poole, Linda" userId="S::linda.poole@untsystem.edu::a48b09a9-4b56-4b9f-a537-f5205b04be6b" providerId="AD" clId="Web-{0686DA03-588E-45C0-873E-49C0DBE11933}" dt="2023-04-05T21:34:10.217" v="25"/>
          <ac:cxnSpMkLst>
            <pc:docMk/>
            <pc:sldMk cId="4078786083" sldId="347"/>
            <ac:cxnSpMk id="11" creationId="{99757186-7C7A-DA0C-47B1-8D55318B830E}"/>
          </ac:cxnSpMkLst>
        </pc:cxnChg>
        <pc:cxnChg chg="add mod">
          <ac:chgData name="Poole, Linda" userId="S::linda.poole@untsystem.edu::a48b09a9-4b56-4b9f-a537-f5205b04be6b" providerId="AD" clId="Web-{0686DA03-588E-45C0-873E-49C0DBE11933}" dt="2023-04-05T21:34:56.344" v="28" actId="14100"/>
          <ac:cxnSpMkLst>
            <pc:docMk/>
            <pc:sldMk cId="4078786083" sldId="347"/>
            <ac:cxnSpMk id="13" creationId="{4EA30095-0AC7-7A22-4C57-835BEE2711CF}"/>
          </ac:cxnSpMkLst>
        </pc:cxnChg>
      </pc:sldChg>
      <pc:sldChg chg="modSp">
        <pc:chgData name="Poole, Linda" userId="S::linda.poole@untsystem.edu::a48b09a9-4b56-4b9f-a537-f5205b04be6b" providerId="AD" clId="Web-{0686DA03-588E-45C0-873E-49C0DBE11933}" dt="2023-04-05T21:38:05.210" v="44" actId="20577"/>
        <pc:sldMkLst>
          <pc:docMk/>
          <pc:sldMk cId="3158553932" sldId="350"/>
        </pc:sldMkLst>
        <pc:spChg chg="mod">
          <ac:chgData name="Poole, Linda" userId="S::linda.poole@untsystem.edu::a48b09a9-4b56-4b9f-a537-f5205b04be6b" providerId="AD" clId="Web-{0686DA03-588E-45C0-873E-49C0DBE11933}" dt="2023-04-05T21:38:05.210" v="44" actId="20577"/>
          <ac:spMkLst>
            <pc:docMk/>
            <pc:sldMk cId="3158553932" sldId="350"/>
            <ac:spMk id="3" creationId="{E0D8A791-8947-5EB6-FF44-14825CA8B73E}"/>
          </ac:spMkLst>
        </pc:spChg>
        <pc:picChg chg="mod">
          <ac:chgData name="Poole, Linda" userId="S::linda.poole@untsystem.edu::a48b09a9-4b56-4b9f-a537-f5205b04be6b" providerId="AD" clId="Web-{0686DA03-588E-45C0-873E-49C0DBE11933}" dt="2023-04-05T21:35:48.362" v="33"/>
          <ac:picMkLst>
            <pc:docMk/>
            <pc:sldMk cId="3158553932" sldId="350"/>
            <ac:picMk id="13" creationId="{F7BC9058-062B-DC17-D717-F07AFA2864EA}"/>
          </ac:picMkLst>
        </pc:picChg>
        <pc:cxnChg chg="mod">
          <ac:chgData name="Poole, Linda" userId="S::linda.poole@untsystem.edu::a48b09a9-4b56-4b9f-a537-f5205b04be6b" providerId="AD" clId="Web-{0686DA03-588E-45C0-873E-49C0DBE11933}" dt="2023-04-05T21:35:48.455" v="34"/>
          <ac:cxnSpMkLst>
            <pc:docMk/>
            <pc:sldMk cId="3158553932" sldId="350"/>
            <ac:cxnSpMk id="4" creationId="{DF75BE72-3107-6BC0-D336-BD5A6914FA43}"/>
          </ac:cxnSpMkLst>
        </pc:cxnChg>
        <pc:cxnChg chg="mod">
          <ac:chgData name="Poole, Linda" userId="S::linda.poole@untsystem.edu::a48b09a9-4b56-4b9f-a537-f5205b04be6b" providerId="AD" clId="Web-{0686DA03-588E-45C0-873E-49C0DBE11933}" dt="2023-04-05T21:35:48.455" v="35"/>
          <ac:cxnSpMkLst>
            <pc:docMk/>
            <pc:sldMk cId="3158553932" sldId="350"/>
            <ac:cxnSpMk id="8" creationId="{0B0C161C-4BE5-3EEF-C799-E82048A9BB2D}"/>
          </ac:cxnSpMkLst>
        </pc:cxnChg>
      </pc:sldChg>
      <pc:sldChg chg="modSp">
        <pc:chgData name="Poole, Linda" userId="S::linda.poole@untsystem.edu::a48b09a9-4b56-4b9f-a537-f5205b04be6b" providerId="AD" clId="Web-{0686DA03-588E-45C0-873E-49C0DBE11933}" dt="2023-04-05T21:38:23.977" v="47" actId="1076"/>
        <pc:sldMkLst>
          <pc:docMk/>
          <pc:sldMk cId="364456459" sldId="351"/>
        </pc:sldMkLst>
        <pc:spChg chg="mod">
          <ac:chgData name="Poole, Linda" userId="S::linda.poole@untsystem.edu::a48b09a9-4b56-4b9f-a537-f5205b04be6b" providerId="AD" clId="Web-{0686DA03-588E-45C0-873E-49C0DBE11933}" dt="2023-04-05T21:38:23.977" v="47" actId="1076"/>
          <ac:spMkLst>
            <pc:docMk/>
            <pc:sldMk cId="364456459" sldId="351"/>
            <ac:spMk id="3" creationId="{E0D8A791-8947-5EB6-FF44-14825CA8B73E}"/>
          </ac:spMkLst>
        </pc:spChg>
        <pc:picChg chg="mod">
          <ac:chgData name="Poole, Linda" userId="S::linda.poole@untsystem.edu::a48b09a9-4b56-4b9f-a537-f5205b04be6b" providerId="AD" clId="Web-{0686DA03-588E-45C0-873E-49C0DBE11933}" dt="2023-04-05T21:37:19.677" v="39"/>
          <ac:picMkLst>
            <pc:docMk/>
            <pc:sldMk cId="364456459" sldId="351"/>
            <ac:picMk id="8" creationId="{B7B8BEB7-100D-AA33-BF41-8EC5358C1EA3}"/>
          </ac:picMkLst>
        </pc:picChg>
        <pc:cxnChg chg="mod">
          <ac:chgData name="Poole, Linda" userId="S::linda.poole@untsystem.edu::a48b09a9-4b56-4b9f-a537-f5205b04be6b" providerId="AD" clId="Web-{0686DA03-588E-45C0-873E-49C0DBE11933}" dt="2023-04-05T21:37:19.787" v="40"/>
          <ac:cxnSpMkLst>
            <pc:docMk/>
            <pc:sldMk cId="364456459" sldId="351"/>
            <ac:cxnSpMk id="4" creationId="{B2F2A340-F33C-8566-8D1A-ADE60A19C4F8}"/>
          </ac:cxnSpMkLst>
        </pc:cxnChg>
        <pc:cxnChg chg="mod">
          <ac:chgData name="Poole, Linda" userId="S::linda.poole@untsystem.edu::a48b09a9-4b56-4b9f-a537-f5205b04be6b" providerId="AD" clId="Web-{0686DA03-588E-45C0-873E-49C0DBE11933}" dt="2023-04-05T21:37:19.787" v="41"/>
          <ac:cxnSpMkLst>
            <pc:docMk/>
            <pc:sldMk cId="364456459" sldId="351"/>
            <ac:cxnSpMk id="9" creationId="{EE7A79E6-CB50-C46A-07A7-FEDB080B34DE}"/>
          </ac:cxnSpMkLst>
        </pc:cxnChg>
      </pc:sldChg>
      <pc:sldChg chg="modSp">
        <pc:chgData name="Poole, Linda" userId="S::linda.poole@untsystem.edu::a48b09a9-4b56-4b9f-a537-f5205b04be6b" providerId="AD" clId="Web-{0686DA03-588E-45C0-873E-49C0DBE11933}" dt="2023-04-05T21:44:29.193" v="129" actId="1076"/>
        <pc:sldMkLst>
          <pc:docMk/>
          <pc:sldMk cId="231629689" sldId="353"/>
        </pc:sldMkLst>
        <pc:spChg chg="mod">
          <ac:chgData name="Poole, Linda" userId="S::linda.poole@untsystem.edu::a48b09a9-4b56-4b9f-a537-f5205b04be6b" providerId="AD" clId="Web-{0686DA03-588E-45C0-873E-49C0DBE11933}" dt="2023-04-05T21:44:10.302" v="127" actId="14100"/>
          <ac:spMkLst>
            <pc:docMk/>
            <pc:sldMk cId="231629689" sldId="353"/>
            <ac:spMk id="3" creationId="{E0D8A791-8947-5EB6-FF44-14825CA8B73E}"/>
          </ac:spMkLst>
        </pc:spChg>
        <pc:cxnChg chg="mod">
          <ac:chgData name="Poole, Linda" userId="S::linda.poole@untsystem.edu::a48b09a9-4b56-4b9f-a537-f5205b04be6b" providerId="AD" clId="Web-{0686DA03-588E-45C0-873E-49C0DBE11933}" dt="2023-04-05T21:44:29.193" v="129" actId="1076"/>
          <ac:cxnSpMkLst>
            <pc:docMk/>
            <pc:sldMk cId="231629689" sldId="353"/>
            <ac:cxnSpMk id="8" creationId="{1902F0FD-4A25-954B-D9CA-2D7569A76607}"/>
          </ac:cxnSpMkLst>
        </pc:cxnChg>
      </pc:sldChg>
      <pc:sldChg chg="addSp modSp">
        <pc:chgData name="Poole, Linda" userId="S::linda.poole@untsystem.edu::a48b09a9-4b56-4b9f-a537-f5205b04be6b" providerId="AD" clId="Web-{0686DA03-588E-45C0-873E-49C0DBE11933}" dt="2023-04-05T21:42:40.626" v="119" actId="1076"/>
        <pc:sldMkLst>
          <pc:docMk/>
          <pc:sldMk cId="811092392" sldId="357"/>
        </pc:sldMkLst>
        <pc:spChg chg="mod">
          <ac:chgData name="Poole, Linda" userId="S::linda.poole@untsystem.edu::a48b09a9-4b56-4b9f-a537-f5205b04be6b" providerId="AD" clId="Web-{0686DA03-588E-45C0-873E-49C0DBE11933}" dt="2023-04-05T21:42:40.626" v="119" actId="1076"/>
          <ac:spMkLst>
            <pc:docMk/>
            <pc:sldMk cId="811092392" sldId="357"/>
            <ac:spMk id="3" creationId="{E0D8A791-8947-5EB6-FF44-14825CA8B73E}"/>
          </ac:spMkLst>
        </pc:spChg>
        <pc:cxnChg chg="add mod">
          <ac:chgData name="Poole, Linda" userId="S::linda.poole@untsystem.edu::a48b09a9-4b56-4b9f-a537-f5205b04be6b" providerId="AD" clId="Web-{0686DA03-588E-45C0-873E-49C0DBE11933}" dt="2023-04-05T21:39:58.605" v="54" actId="14100"/>
          <ac:cxnSpMkLst>
            <pc:docMk/>
            <pc:sldMk cId="811092392" sldId="357"/>
            <ac:cxnSpMk id="10" creationId="{6227D894-3E7F-440D-F5C5-34229A8B282D}"/>
          </ac:cxnSpMkLst>
        </pc:cxnChg>
        <pc:cxnChg chg="add mod">
          <ac:chgData name="Poole, Linda" userId="S::linda.poole@untsystem.edu::a48b09a9-4b56-4b9f-a537-f5205b04be6b" providerId="AD" clId="Web-{0686DA03-588E-45C0-873E-49C0DBE11933}" dt="2023-04-05T21:41:01.967" v="58" actId="1076"/>
          <ac:cxnSpMkLst>
            <pc:docMk/>
            <pc:sldMk cId="811092392" sldId="357"/>
            <ac:cxnSpMk id="12" creationId="{100B7FC9-3554-05B0-E4D7-93C941955446}"/>
          </ac:cxnSpMkLst>
        </pc:cxnChg>
      </pc:sldChg>
      <pc:sldChg chg="addSp delSp modSp">
        <pc:chgData name="Poole, Linda" userId="S::linda.poole@untsystem.edu::a48b09a9-4b56-4b9f-a537-f5205b04be6b" providerId="AD" clId="Web-{0686DA03-588E-45C0-873E-49C0DBE11933}" dt="2023-04-05T21:56:55.439" v="207" actId="1076"/>
        <pc:sldMkLst>
          <pc:docMk/>
          <pc:sldMk cId="2675114161" sldId="366"/>
        </pc:sldMkLst>
        <pc:spChg chg="mod">
          <ac:chgData name="Poole, Linda" userId="S::linda.poole@untsystem.edu::a48b09a9-4b56-4b9f-a537-f5205b04be6b" providerId="AD" clId="Web-{0686DA03-588E-45C0-873E-49C0DBE11933}" dt="2023-04-05T21:54:49.638" v="191" actId="20577"/>
          <ac:spMkLst>
            <pc:docMk/>
            <pc:sldMk cId="2675114161" sldId="366"/>
            <ac:spMk id="10" creationId="{69A47023-E006-5681-696E-E2162D15A887}"/>
          </ac:spMkLst>
        </pc:spChg>
        <pc:picChg chg="add del mod">
          <ac:chgData name="Poole, Linda" userId="S::linda.poole@untsystem.edu::a48b09a9-4b56-4b9f-a537-f5205b04be6b" providerId="AD" clId="Web-{0686DA03-588E-45C0-873E-49C0DBE11933}" dt="2023-04-05T21:54:50.857" v="192"/>
          <ac:picMkLst>
            <pc:docMk/>
            <pc:sldMk cId="2675114161" sldId="366"/>
            <ac:picMk id="4" creationId="{9FE9DE58-B7AB-F21F-650C-087854523879}"/>
          </ac:picMkLst>
        </pc:picChg>
        <pc:picChg chg="add mod">
          <ac:chgData name="Poole, Linda" userId="S::linda.poole@untsystem.edu::a48b09a9-4b56-4b9f-a537-f5205b04be6b" providerId="AD" clId="Web-{0686DA03-588E-45C0-873E-49C0DBE11933}" dt="2023-04-05T21:56:12.110" v="205" actId="1076"/>
          <ac:picMkLst>
            <pc:docMk/>
            <pc:sldMk cId="2675114161" sldId="366"/>
            <ac:picMk id="8" creationId="{0F6DA06A-D4C6-15F2-E2B1-7D1E3E41784F}"/>
          </ac:picMkLst>
        </pc:picChg>
        <pc:cxnChg chg="add mod">
          <ac:chgData name="Poole, Linda" userId="S::linda.poole@untsystem.edu::a48b09a9-4b56-4b9f-a537-f5205b04be6b" providerId="AD" clId="Web-{0686DA03-588E-45C0-873E-49C0DBE11933}" dt="2023-04-05T21:55:28.327" v="200" actId="14100"/>
          <ac:cxnSpMkLst>
            <pc:docMk/>
            <pc:sldMk cId="2675114161" sldId="366"/>
            <ac:cxnSpMk id="11" creationId="{CC7449D5-8A43-8BD0-2BAC-74DF6115B9A4}"/>
          </ac:cxnSpMkLst>
        </pc:cxnChg>
        <pc:cxnChg chg="add mod">
          <ac:chgData name="Poole, Linda" userId="S::linda.poole@untsystem.edu::a48b09a9-4b56-4b9f-a537-f5205b04be6b" providerId="AD" clId="Web-{0686DA03-588E-45C0-873E-49C0DBE11933}" dt="2023-04-05T21:56:55.439" v="207" actId="1076"/>
          <ac:cxnSpMkLst>
            <pc:docMk/>
            <pc:sldMk cId="2675114161" sldId="366"/>
            <ac:cxnSpMk id="12" creationId="{35477EB3-1319-4669-D4FF-8EC0ED72BE1C}"/>
          </ac:cxnSpMkLst>
        </pc:cxnChg>
        <pc:cxnChg chg="mod">
          <ac:chgData name="Poole, Linda" userId="S::linda.poole@untsystem.edu::a48b09a9-4b56-4b9f-a537-f5205b04be6b" providerId="AD" clId="Web-{0686DA03-588E-45C0-873E-49C0DBE11933}" dt="2023-04-05T21:55:58.093" v="204" actId="14100"/>
          <ac:cxnSpMkLst>
            <pc:docMk/>
            <pc:sldMk cId="2675114161" sldId="366"/>
            <ac:cxnSpMk id="13" creationId="{B0C6377E-76BA-5F01-81A0-154EBBDF2D2C}"/>
          </ac:cxnSpMkLst>
        </pc:cxnChg>
      </pc:sldChg>
      <pc:sldChg chg="addSp delSp modSp">
        <pc:chgData name="Poole, Linda" userId="S::linda.poole@untsystem.edu::a48b09a9-4b56-4b9f-a537-f5205b04be6b" providerId="AD" clId="Web-{0686DA03-588E-45C0-873E-49C0DBE11933}" dt="2023-04-05T21:47:51.044" v="154"/>
        <pc:sldMkLst>
          <pc:docMk/>
          <pc:sldMk cId="3395014817" sldId="368"/>
        </pc:sldMkLst>
        <pc:spChg chg="mod">
          <ac:chgData name="Poole, Linda" userId="S::linda.poole@untsystem.edu::a48b09a9-4b56-4b9f-a537-f5205b04be6b" providerId="AD" clId="Web-{0686DA03-588E-45C0-873E-49C0DBE11933}" dt="2023-04-05T21:45:00.913" v="134" actId="20577"/>
          <ac:spMkLst>
            <pc:docMk/>
            <pc:sldMk cId="3395014817" sldId="368"/>
            <ac:spMk id="3" creationId="{E0D8A791-8947-5EB6-FF44-14825CA8B73E}"/>
          </ac:spMkLst>
        </pc:spChg>
        <pc:spChg chg="mod">
          <ac:chgData name="Poole, Linda" userId="S::linda.poole@untsystem.edu::a48b09a9-4b56-4b9f-a537-f5205b04be6b" providerId="AD" clId="Web-{0686DA03-588E-45C0-873E-49C0DBE11933}" dt="2023-04-05T21:45:07.569" v="135" actId="20577"/>
          <ac:spMkLst>
            <pc:docMk/>
            <pc:sldMk cId="3395014817" sldId="368"/>
            <ac:spMk id="4" creationId="{2FDE919E-0462-769C-3C7B-84A611DAF0A6}"/>
          </ac:spMkLst>
        </pc:spChg>
        <pc:spChg chg="add del">
          <ac:chgData name="Poole, Linda" userId="S::linda.poole@untsystem.edu::a48b09a9-4b56-4b9f-a537-f5205b04be6b" providerId="AD" clId="Web-{0686DA03-588E-45C0-873E-49C0DBE11933}" dt="2023-04-05T21:47:51.044" v="154"/>
          <ac:spMkLst>
            <pc:docMk/>
            <pc:sldMk cId="3395014817" sldId="368"/>
            <ac:spMk id="7" creationId="{4A604793-0A3E-AA80-865F-44CC83D595EA}"/>
          </ac:spMkLst>
        </pc:spChg>
        <pc:spChg chg="add del">
          <ac:chgData name="Poole, Linda" userId="S::linda.poole@untsystem.edu::a48b09a9-4b56-4b9f-a537-f5205b04be6b" providerId="AD" clId="Web-{0686DA03-588E-45C0-873E-49C0DBE11933}" dt="2023-04-05T21:45:33.492" v="138"/>
          <ac:spMkLst>
            <pc:docMk/>
            <pc:sldMk cId="3395014817" sldId="368"/>
            <ac:spMk id="8" creationId="{DD81A735-CB4C-6B30-9EC5-01A80718DAE0}"/>
          </ac:spMkLst>
        </pc:spChg>
        <pc:cxnChg chg="add mod">
          <ac:chgData name="Poole, Linda" userId="S::linda.poole@untsystem.edu::a48b09a9-4b56-4b9f-a537-f5205b04be6b" providerId="AD" clId="Web-{0686DA03-588E-45C0-873E-49C0DBE11933}" dt="2023-04-05T21:47:31.153" v="153" actId="1076"/>
          <ac:cxnSpMkLst>
            <pc:docMk/>
            <pc:sldMk cId="3395014817" sldId="368"/>
            <ac:cxnSpMk id="11" creationId="{0A5F3E83-63B6-7AFF-35DC-CA19A4276251}"/>
          </ac:cxnSpMkLst>
        </pc:cxnChg>
        <pc:cxnChg chg="add mod">
          <ac:chgData name="Poole, Linda" userId="S::linda.poole@untsystem.edu::a48b09a9-4b56-4b9f-a537-f5205b04be6b" providerId="AD" clId="Web-{0686DA03-588E-45C0-873E-49C0DBE11933}" dt="2023-04-05T21:46:32.760" v="147" actId="14100"/>
          <ac:cxnSpMkLst>
            <pc:docMk/>
            <pc:sldMk cId="3395014817" sldId="368"/>
            <ac:cxnSpMk id="14" creationId="{97E4DB8D-B376-1AE8-E0B4-27F6C07C21F7}"/>
          </ac:cxnSpMkLst>
        </pc:cxnChg>
      </pc:sldChg>
      <pc:sldChg chg="addSp modSp">
        <pc:chgData name="Poole, Linda" userId="S::linda.poole@untsystem.edu::a48b09a9-4b56-4b9f-a537-f5205b04be6b" providerId="AD" clId="Web-{0686DA03-588E-45C0-873E-49C0DBE11933}" dt="2023-04-05T21:49:15.469" v="163" actId="1076"/>
        <pc:sldMkLst>
          <pc:docMk/>
          <pc:sldMk cId="4020819743" sldId="369"/>
        </pc:sldMkLst>
        <pc:spChg chg="mod">
          <ac:chgData name="Poole, Linda" userId="S::linda.poole@untsystem.edu::a48b09a9-4b56-4b9f-a537-f5205b04be6b" providerId="AD" clId="Web-{0686DA03-588E-45C0-873E-49C0DBE11933}" dt="2023-04-05T21:48:04.169" v="155" actId="20577"/>
          <ac:spMkLst>
            <pc:docMk/>
            <pc:sldMk cId="4020819743" sldId="369"/>
            <ac:spMk id="4" creationId="{FE993BB3-4686-94C0-5A2A-B95D0BDD9FB5}"/>
          </ac:spMkLst>
        </pc:spChg>
        <pc:cxnChg chg="add mod">
          <ac:chgData name="Poole, Linda" userId="S::linda.poole@untsystem.edu::a48b09a9-4b56-4b9f-a537-f5205b04be6b" providerId="AD" clId="Web-{0686DA03-588E-45C0-873E-49C0DBE11933}" dt="2023-04-05T21:48:46.515" v="157" actId="1076"/>
          <ac:cxnSpMkLst>
            <pc:docMk/>
            <pc:sldMk cId="4020819743" sldId="369"/>
            <ac:cxnSpMk id="9" creationId="{2A290363-39B1-B267-2840-86F9BFE1D41C}"/>
          </ac:cxnSpMkLst>
        </pc:cxnChg>
        <pc:cxnChg chg="add mod">
          <ac:chgData name="Poole, Linda" userId="S::linda.poole@untsystem.edu::a48b09a9-4b56-4b9f-a537-f5205b04be6b" providerId="AD" clId="Web-{0686DA03-588E-45C0-873E-49C0DBE11933}" dt="2023-04-05T21:49:04.109" v="161" actId="1076"/>
          <ac:cxnSpMkLst>
            <pc:docMk/>
            <pc:sldMk cId="4020819743" sldId="369"/>
            <ac:cxnSpMk id="12" creationId="{A754869C-7B8F-C636-B78B-3B24337C07A8}"/>
          </ac:cxnSpMkLst>
        </pc:cxnChg>
        <pc:cxnChg chg="add mod">
          <ac:chgData name="Poole, Linda" userId="S::linda.poole@untsystem.edu::a48b09a9-4b56-4b9f-a537-f5205b04be6b" providerId="AD" clId="Web-{0686DA03-588E-45C0-873E-49C0DBE11933}" dt="2023-04-05T21:49:15.469" v="163" actId="1076"/>
          <ac:cxnSpMkLst>
            <pc:docMk/>
            <pc:sldMk cId="4020819743" sldId="369"/>
            <ac:cxnSpMk id="15" creationId="{3EB35544-084D-A74D-4A47-88D818C6EB25}"/>
          </ac:cxnSpMkLst>
        </pc:cxnChg>
      </pc:sldChg>
    </pc:docChg>
  </pc:docChgLst>
  <pc:docChgLst>
    <pc:chgData name="Poole, Linda" userId="S::linda.poole@untsystem.edu::a48b09a9-4b56-4b9f-a537-f5205b04be6b" providerId="AD" clId="Web-{0EF57E9E-2D03-43E0-BDE7-9B5DB821FDBC}"/>
    <pc:docChg chg="modSld">
      <pc:chgData name="Poole, Linda" userId="S::linda.poole@untsystem.edu::a48b09a9-4b56-4b9f-a537-f5205b04be6b" providerId="AD" clId="Web-{0EF57E9E-2D03-43E0-BDE7-9B5DB821FDBC}" dt="2023-04-14T13:21:08.393" v="12" actId="20577"/>
      <pc:docMkLst>
        <pc:docMk/>
      </pc:docMkLst>
      <pc:sldChg chg="modSp">
        <pc:chgData name="Poole, Linda" userId="S::linda.poole@untsystem.edu::a48b09a9-4b56-4b9f-a537-f5205b04be6b" providerId="AD" clId="Web-{0EF57E9E-2D03-43E0-BDE7-9B5DB821FDBC}" dt="2023-04-14T13:20:30.782" v="6" actId="20577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0EF57E9E-2D03-43E0-BDE7-9B5DB821FDBC}" dt="2023-04-14T13:20:30.782" v="6" actId="20577"/>
          <ac:spMkLst>
            <pc:docMk/>
            <pc:sldMk cId="3214242371" sldId="345"/>
            <ac:spMk id="3" creationId="{4A5D60EE-065A-AE7B-2036-3857275BEEF9}"/>
          </ac:spMkLst>
        </pc:spChg>
      </pc:sldChg>
      <pc:sldChg chg="modSp">
        <pc:chgData name="Poole, Linda" userId="S::linda.poole@untsystem.edu::a48b09a9-4b56-4b9f-a537-f5205b04be6b" providerId="AD" clId="Web-{0EF57E9E-2D03-43E0-BDE7-9B5DB821FDBC}" dt="2023-04-14T13:21:08.393" v="12" actId="20577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0EF57E9E-2D03-43E0-BDE7-9B5DB821FDBC}" dt="2023-04-14T13:21:08.393" v="12" actId="20577"/>
          <ac:spMkLst>
            <pc:docMk/>
            <pc:sldMk cId="1511692378" sldId="346"/>
            <ac:spMk id="2" creationId="{433B946B-4278-4C62-BEC6-4EFEEDFE0990}"/>
          </ac:spMkLst>
        </pc:spChg>
      </pc:sldChg>
    </pc:docChg>
  </pc:docChgLst>
  <pc:docChgLst>
    <pc:chgData name="Poole, Linda" userId="S::linda.poole@untsystem.edu::a48b09a9-4b56-4b9f-a537-f5205b04be6b" providerId="AD" clId="Web-{D5368D2E-6171-480C-8D3E-433A241B7E8A}"/>
    <pc:docChg chg="delSld modSld">
      <pc:chgData name="Poole, Linda" userId="S::linda.poole@untsystem.edu::a48b09a9-4b56-4b9f-a537-f5205b04be6b" providerId="AD" clId="Web-{D5368D2E-6171-480C-8D3E-433A241B7E8A}" dt="2023-04-04T19:44:57.770" v="331" actId="14100"/>
      <pc:docMkLst>
        <pc:docMk/>
      </pc:docMkLst>
      <pc:sldChg chg="modSp">
        <pc:chgData name="Poole, Linda" userId="S::linda.poole@untsystem.edu::a48b09a9-4b56-4b9f-a537-f5205b04be6b" providerId="AD" clId="Web-{D5368D2E-6171-480C-8D3E-433A241B7E8A}" dt="2023-04-04T19:18:38.752" v="1" actId="20577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D5368D2E-6171-480C-8D3E-433A241B7E8A}" dt="2023-04-04T19:18:38.752" v="1" actId="20577"/>
          <ac:spMkLst>
            <pc:docMk/>
            <pc:sldMk cId="3214242371" sldId="345"/>
            <ac:spMk id="3" creationId="{4A5D60EE-065A-AE7B-2036-3857275BEEF9}"/>
          </ac:spMkLst>
        </pc:spChg>
      </pc:sldChg>
      <pc:sldChg chg="modSp">
        <pc:chgData name="Poole, Linda" userId="S::linda.poole@untsystem.edu::a48b09a9-4b56-4b9f-a537-f5205b04be6b" providerId="AD" clId="Web-{D5368D2E-6171-480C-8D3E-433A241B7E8A}" dt="2023-04-04T19:21:42.683" v="40" actId="20577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D5368D2E-6171-480C-8D3E-433A241B7E8A}" dt="2023-04-04T19:19:26.457" v="13" actId="20577"/>
          <ac:spMkLst>
            <pc:docMk/>
            <pc:sldMk cId="1511692378" sldId="346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D5368D2E-6171-480C-8D3E-433A241B7E8A}" dt="2023-04-04T19:21:42.683" v="40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addSp modSp">
        <pc:chgData name="Poole, Linda" userId="S::linda.poole@untsystem.edu::a48b09a9-4b56-4b9f-a537-f5205b04be6b" providerId="AD" clId="Web-{D5368D2E-6171-480C-8D3E-433A241B7E8A}" dt="2023-04-04T19:31:46.044" v="220" actId="20577"/>
        <pc:sldMkLst>
          <pc:docMk/>
          <pc:sldMk cId="4078786083" sldId="347"/>
        </pc:sldMkLst>
        <pc:spChg chg="mod">
          <ac:chgData name="Poole, Linda" userId="S::linda.poole@untsystem.edu::a48b09a9-4b56-4b9f-a537-f5205b04be6b" providerId="AD" clId="Web-{D5368D2E-6171-480C-8D3E-433A241B7E8A}" dt="2023-04-04T19:23:03.216" v="48" actId="1076"/>
          <ac:spMkLst>
            <pc:docMk/>
            <pc:sldMk cId="4078786083" sldId="347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D5368D2E-6171-480C-8D3E-433A241B7E8A}" dt="2023-04-04T19:31:46.044" v="220" actId="20577"/>
          <ac:spMkLst>
            <pc:docMk/>
            <pc:sldMk cId="4078786083" sldId="347"/>
            <ac:spMk id="3" creationId="{E0D8A791-8947-5EB6-FF44-14825CA8B73E}"/>
          </ac:spMkLst>
        </pc:spChg>
        <pc:picChg chg="mod ord">
          <ac:chgData name="Poole, Linda" userId="S::linda.poole@untsystem.edu::a48b09a9-4b56-4b9f-a537-f5205b04be6b" providerId="AD" clId="Web-{D5368D2E-6171-480C-8D3E-433A241B7E8A}" dt="2023-04-04T19:23:10.951" v="50" actId="14100"/>
          <ac:picMkLst>
            <pc:docMk/>
            <pc:sldMk cId="4078786083" sldId="347"/>
            <ac:picMk id="4" creationId="{92313999-DF72-E102-88F3-C02BCF4136B9}"/>
          </ac:picMkLst>
        </pc:picChg>
        <pc:picChg chg="add mod">
          <ac:chgData name="Poole, Linda" userId="S::linda.poole@untsystem.edu::a48b09a9-4b56-4b9f-a537-f5205b04be6b" providerId="AD" clId="Web-{D5368D2E-6171-480C-8D3E-433A241B7E8A}" dt="2023-04-04T19:29:59.338" v="207" actId="1076"/>
          <ac:picMkLst>
            <pc:docMk/>
            <pc:sldMk cId="4078786083" sldId="347"/>
            <ac:picMk id="10" creationId="{81BC5EE7-8C17-A573-E3CA-BEBEF1DFB0D5}"/>
          </ac:picMkLst>
        </pc:picChg>
        <pc:cxnChg chg="add mod">
          <ac:chgData name="Poole, Linda" userId="S::linda.poole@untsystem.edu::a48b09a9-4b56-4b9f-a537-f5205b04be6b" providerId="AD" clId="Web-{D5368D2E-6171-480C-8D3E-433A241B7E8A}" dt="2023-04-04T19:28:01.162" v="164" actId="1076"/>
          <ac:cxnSpMkLst>
            <pc:docMk/>
            <pc:sldMk cId="4078786083" sldId="347"/>
            <ac:cxnSpMk id="8" creationId="{D12694AE-DC53-A544-5A10-4A20C52C4429}"/>
          </ac:cxnSpMkLst>
        </pc:cxnChg>
        <pc:cxnChg chg="add mod">
          <ac:chgData name="Poole, Linda" userId="S::linda.poole@untsystem.edu::a48b09a9-4b56-4b9f-a537-f5205b04be6b" providerId="AD" clId="Web-{D5368D2E-6171-480C-8D3E-433A241B7E8A}" dt="2023-04-04T19:30:14.260" v="210" actId="1076"/>
          <ac:cxnSpMkLst>
            <pc:docMk/>
            <pc:sldMk cId="4078786083" sldId="347"/>
            <ac:cxnSpMk id="9" creationId="{B6EC8DB4-3FC0-79F1-5072-1EC51BB1973D}"/>
          </ac:cxnSpMkLst>
        </pc:cxnChg>
        <pc:cxnChg chg="add mod">
          <ac:chgData name="Poole, Linda" userId="S::linda.poole@untsystem.edu::a48b09a9-4b56-4b9f-a537-f5205b04be6b" providerId="AD" clId="Web-{D5368D2E-6171-480C-8D3E-433A241B7E8A}" dt="2023-04-04T19:30:45.902" v="215" actId="14100"/>
          <ac:cxnSpMkLst>
            <pc:docMk/>
            <pc:sldMk cId="4078786083" sldId="347"/>
            <ac:cxnSpMk id="11" creationId="{99757186-7C7A-DA0C-47B1-8D55318B830E}"/>
          </ac:cxnSpMkLst>
        </pc:cxnChg>
      </pc:sldChg>
      <pc:sldChg chg="delSp del">
        <pc:chgData name="Poole, Linda" userId="S::linda.poole@untsystem.edu::a48b09a9-4b56-4b9f-a537-f5205b04be6b" providerId="AD" clId="Web-{D5368D2E-6171-480C-8D3E-433A241B7E8A}" dt="2023-04-04T19:31:49.794" v="221"/>
        <pc:sldMkLst>
          <pc:docMk/>
          <pc:sldMk cId="1157814554" sldId="348"/>
        </pc:sldMkLst>
        <pc:picChg chg="del">
          <ac:chgData name="Poole, Linda" userId="S::linda.poole@untsystem.edu::a48b09a9-4b56-4b9f-a537-f5205b04be6b" providerId="AD" clId="Web-{D5368D2E-6171-480C-8D3E-433A241B7E8A}" dt="2023-04-04T19:29:39.181" v="204"/>
          <ac:picMkLst>
            <pc:docMk/>
            <pc:sldMk cId="1157814554" sldId="348"/>
            <ac:picMk id="14" creationId="{B8F62C37-25A0-FE22-3ACC-873633C2F1AA}"/>
          </ac:picMkLst>
        </pc:picChg>
      </pc:sldChg>
      <pc:sldChg chg="addSp modSp">
        <pc:chgData name="Poole, Linda" userId="S::linda.poole@untsystem.edu::a48b09a9-4b56-4b9f-a537-f5205b04be6b" providerId="AD" clId="Web-{D5368D2E-6171-480C-8D3E-433A241B7E8A}" dt="2023-04-04T19:35:39.301" v="268" actId="14100"/>
        <pc:sldMkLst>
          <pc:docMk/>
          <pc:sldMk cId="3158553932" sldId="350"/>
        </pc:sldMkLst>
        <pc:spChg chg="mod">
          <ac:chgData name="Poole, Linda" userId="S::linda.poole@untsystem.edu::a48b09a9-4b56-4b9f-a537-f5205b04be6b" providerId="AD" clId="Web-{D5368D2E-6171-480C-8D3E-433A241B7E8A}" dt="2023-04-04T19:33:46.360" v="256" actId="20577"/>
          <ac:spMkLst>
            <pc:docMk/>
            <pc:sldMk cId="3158553932" sldId="350"/>
            <ac:spMk id="3" creationId="{E0D8A791-8947-5EB6-FF44-14825CA8B73E}"/>
          </ac:spMkLst>
        </pc:spChg>
        <pc:picChg chg="mod">
          <ac:chgData name="Poole, Linda" userId="S::linda.poole@untsystem.edu::a48b09a9-4b56-4b9f-a537-f5205b04be6b" providerId="AD" clId="Web-{D5368D2E-6171-480C-8D3E-433A241B7E8A}" dt="2023-04-04T19:35:18.816" v="264" actId="1076"/>
          <ac:picMkLst>
            <pc:docMk/>
            <pc:sldMk cId="3158553932" sldId="350"/>
            <ac:picMk id="13" creationId="{F7BC9058-062B-DC17-D717-F07AFA2864EA}"/>
          </ac:picMkLst>
        </pc:picChg>
        <pc:cxnChg chg="add mod">
          <ac:chgData name="Poole, Linda" userId="S::linda.poole@untsystem.edu::a48b09a9-4b56-4b9f-a537-f5205b04be6b" providerId="AD" clId="Web-{D5368D2E-6171-480C-8D3E-433A241B7E8A}" dt="2023-04-04T19:35:39.301" v="268" actId="14100"/>
          <ac:cxnSpMkLst>
            <pc:docMk/>
            <pc:sldMk cId="3158553932" sldId="350"/>
            <ac:cxnSpMk id="4" creationId="{DF75BE72-3107-6BC0-D336-BD5A6914FA43}"/>
          </ac:cxnSpMkLst>
        </pc:cxnChg>
        <pc:cxnChg chg="add mod">
          <ac:chgData name="Poole, Linda" userId="S::linda.poole@untsystem.edu::a48b09a9-4b56-4b9f-a537-f5205b04be6b" providerId="AD" clId="Web-{D5368D2E-6171-480C-8D3E-433A241B7E8A}" dt="2023-04-04T19:35:31.707" v="267" actId="14100"/>
          <ac:cxnSpMkLst>
            <pc:docMk/>
            <pc:sldMk cId="3158553932" sldId="350"/>
            <ac:cxnSpMk id="8" creationId="{0B0C161C-4BE5-3EEF-C799-E82048A9BB2D}"/>
          </ac:cxnSpMkLst>
        </pc:cxnChg>
      </pc:sldChg>
      <pc:sldChg chg="addSp modSp">
        <pc:chgData name="Poole, Linda" userId="S::linda.poole@untsystem.edu::a48b09a9-4b56-4b9f-a537-f5205b04be6b" providerId="AD" clId="Web-{D5368D2E-6171-480C-8D3E-433A241B7E8A}" dt="2023-04-04T19:39:12.635" v="296" actId="1076"/>
        <pc:sldMkLst>
          <pc:docMk/>
          <pc:sldMk cId="364456459" sldId="351"/>
        </pc:sldMkLst>
        <pc:spChg chg="mod">
          <ac:chgData name="Poole, Linda" userId="S::linda.poole@untsystem.edu::a48b09a9-4b56-4b9f-a537-f5205b04be6b" providerId="AD" clId="Web-{D5368D2E-6171-480C-8D3E-433A241B7E8A}" dt="2023-04-04T19:36:15.114" v="273" actId="14100"/>
          <ac:spMkLst>
            <pc:docMk/>
            <pc:sldMk cId="364456459" sldId="351"/>
            <ac:spMk id="3" creationId="{E0D8A791-8947-5EB6-FF44-14825CA8B73E}"/>
          </ac:spMkLst>
        </pc:spChg>
        <pc:picChg chg="mod">
          <ac:chgData name="Poole, Linda" userId="S::linda.poole@untsystem.edu::a48b09a9-4b56-4b9f-a537-f5205b04be6b" providerId="AD" clId="Web-{D5368D2E-6171-480C-8D3E-433A241B7E8A}" dt="2023-04-04T19:39:00.931" v="294" actId="1076"/>
          <ac:picMkLst>
            <pc:docMk/>
            <pc:sldMk cId="364456459" sldId="351"/>
            <ac:picMk id="8" creationId="{B7B8BEB7-100D-AA33-BF41-8EC5358C1EA3}"/>
          </ac:picMkLst>
        </pc:picChg>
        <pc:cxnChg chg="add mod">
          <ac:chgData name="Poole, Linda" userId="S::linda.poole@untsystem.edu::a48b09a9-4b56-4b9f-a537-f5205b04be6b" providerId="AD" clId="Web-{D5368D2E-6171-480C-8D3E-433A241B7E8A}" dt="2023-04-04T19:39:12.635" v="296" actId="1076"/>
          <ac:cxnSpMkLst>
            <pc:docMk/>
            <pc:sldMk cId="364456459" sldId="351"/>
            <ac:cxnSpMk id="4" creationId="{B2F2A340-F33C-8566-8D1A-ADE60A19C4F8}"/>
          </ac:cxnSpMkLst>
        </pc:cxnChg>
        <pc:cxnChg chg="add mod">
          <ac:chgData name="Poole, Linda" userId="S::linda.poole@untsystem.edu::a48b09a9-4b56-4b9f-a537-f5205b04be6b" providerId="AD" clId="Web-{D5368D2E-6171-480C-8D3E-433A241B7E8A}" dt="2023-04-04T19:38:49.603" v="292" actId="1076"/>
          <ac:cxnSpMkLst>
            <pc:docMk/>
            <pc:sldMk cId="364456459" sldId="351"/>
            <ac:cxnSpMk id="9" creationId="{EE7A79E6-CB50-C46A-07A7-FEDB080B34DE}"/>
          </ac:cxnSpMkLst>
        </pc:cxnChg>
      </pc:sldChg>
      <pc:sldChg chg="addSp modSp">
        <pc:chgData name="Poole, Linda" userId="S::linda.poole@untsystem.edu::a48b09a9-4b56-4b9f-a537-f5205b04be6b" providerId="AD" clId="Web-{D5368D2E-6171-480C-8D3E-433A241B7E8A}" dt="2023-04-04T19:44:57.770" v="331" actId="14100"/>
        <pc:sldMkLst>
          <pc:docMk/>
          <pc:sldMk cId="231629689" sldId="353"/>
        </pc:sldMkLst>
        <pc:spChg chg="mod">
          <ac:chgData name="Poole, Linda" userId="S::linda.poole@untsystem.edu::a48b09a9-4b56-4b9f-a537-f5205b04be6b" providerId="AD" clId="Web-{D5368D2E-6171-480C-8D3E-433A241B7E8A}" dt="2023-04-04T19:44:00.424" v="324" actId="14100"/>
          <ac:spMkLst>
            <pc:docMk/>
            <pc:sldMk cId="231629689" sldId="353"/>
            <ac:spMk id="3" creationId="{E0D8A791-8947-5EB6-FF44-14825CA8B73E}"/>
          </ac:spMkLst>
        </pc:spChg>
        <pc:picChg chg="mod">
          <ac:chgData name="Poole, Linda" userId="S::linda.poole@untsystem.edu::a48b09a9-4b56-4b9f-a537-f5205b04be6b" providerId="AD" clId="Web-{D5368D2E-6171-480C-8D3E-433A241B7E8A}" dt="2023-04-04T19:43:42.783" v="321" actId="1076"/>
          <ac:picMkLst>
            <pc:docMk/>
            <pc:sldMk cId="231629689" sldId="353"/>
            <ac:picMk id="4" creationId="{90809227-5CCF-CA4B-B51F-1B1F32ED5774}"/>
          </ac:picMkLst>
        </pc:picChg>
        <pc:cxnChg chg="add mod">
          <ac:chgData name="Poole, Linda" userId="S::linda.poole@untsystem.edu::a48b09a9-4b56-4b9f-a537-f5205b04be6b" providerId="AD" clId="Web-{D5368D2E-6171-480C-8D3E-433A241B7E8A}" dt="2023-04-04T19:44:57.770" v="331" actId="14100"/>
          <ac:cxnSpMkLst>
            <pc:docMk/>
            <pc:sldMk cId="231629689" sldId="353"/>
            <ac:cxnSpMk id="8" creationId="{1902F0FD-4A25-954B-D9CA-2D7569A76607}"/>
          </ac:cxnSpMkLst>
        </pc:cxnChg>
      </pc:sldChg>
      <pc:sldChg chg="modSp">
        <pc:chgData name="Poole, Linda" userId="S::linda.poole@untsystem.edu::a48b09a9-4b56-4b9f-a537-f5205b04be6b" providerId="AD" clId="Web-{D5368D2E-6171-480C-8D3E-433A241B7E8A}" dt="2023-04-04T19:40:32.965" v="305" actId="20577"/>
        <pc:sldMkLst>
          <pc:docMk/>
          <pc:sldMk cId="811092392" sldId="357"/>
        </pc:sldMkLst>
        <pc:spChg chg="mod">
          <ac:chgData name="Poole, Linda" userId="S::linda.poole@untsystem.edu::a48b09a9-4b56-4b9f-a537-f5205b04be6b" providerId="AD" clId="Web-{D5368D2E-6171-480C-8D3E-433A241B7E8A}" dt="2023-04-04T19:40:32.965" v="305" actId="20577"/>
          <ac:spMkLst>
            <pc:docMk/>
            <pc:sldMk cId="811092392" sldId="357"/>
            <ac:spMk id="3" creationId="{E0D8A791-8947-5EB6-FF44-14825CA8B73E}"/>
          </ac:spMkLst>
        </pc:spChg>
      </pc:sldChg>
    </pc:docChg>
  </pc:docChgLst>
  <pc:docChgLst>
    <pc:chgData name="Poole, Linda" userId="S::linda.poole@untsystem.edu::a48b09a9-4b56-4b9f-a537-f5205b04be6b" providerId="AD" clId="Web-{813AD9FA-E1CC-40F3-A50E-05749B131BCD}"/>
    <pc:docChg chg="delSld modSld">
      <pc:chgData name="Poole, Linda" userId="S::linda.poole@untsystem.edu::a48b09a9-4b56-4b9f-a537-f5205b04be6b" providerId="AD" clId="Web-{813AD9FA-E1CC-40F3-A50E-05749B131BCD}" dt="2023-03-22T13:26:30.735" v="48" actId="20577"/>
      <pc:docMkLst>
        <pc:docMk/>
      </pc:docMkLst>
      <pc:sldChg chg="modSp del">
        <pc:chgData name="Poole, Linda" userId="S::linda.poole@untsystem.edu::a48b09a9-4b56-4b9f-a537-f5205b04be6b" providerId="AD" clId="Web-{813AD9FA-E1CC-40F3-A50E-05749B131BCD}" dt="2023-03-22T13:24:25.622" v="17"/>
        <pc:sldMkLst>
          <pc:docMk/>
          <pc:sldMk cId="3815717081" sldId="321"/>
        </pc:sldMkLst>
        <pc:spChg chg="mod">
          <ac:chgData name="Poole, Linda" userId="S::linda.poole@untsystem.edu::a48b09a9-4b56-4b9f-a537-f5205b04be6b" providerId="AD" clId="Web-{813AD9FA-E1CC-40F3-A50E-05749B131BCD}" dt="2023-03-22T13:22:03.398" v="0" actId="14100"/>
          <ac:spMkLst>
            <pc:docMk/>
            <pc:sldMk cId="3815717081" sldId="321"/>
            <ac:spMk id="2" creationId="{433B946B-4278-4C62-BEC6-4EFEEDFE0990}"/>
          </ac:spMkLst>
        </pc:spChg>
      </pc:sldChg>
      <pc:sldChg chg="addSp modSp">
        <pc:chgData name="Poole, Linda" userId="S::linda.poole@untsystem.edu::a48b09a9-4b56-4b9f-a537-f5205b04be6b" providerId="AD" clId="Web-{813AD9FA-E1CC-40F3-A50E-05749B131BCD}" dt="2023-03-22T13:24:12.746" v="16" actId="1076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813AD9FA-E1CC-40F3-A50E-05749B131BCD}" dt="2023-03-22T13:22:32.821" v="1" actId="1076"/>
          <ac:spMkLst>
            <pc:docMk/>
            <pc:sldMk cId="3214242371" sldId="345"/>
            <ac:spMk id="2" creationId="{433B946B-4278-4C62-BEC6-4EFEEDFE0990}"/>
          </ac:spMkLst>
        </pc:spChg>
        <pc:spChg chg="add mod">
          <ac:chgData name="Poole, Linda" userId="S::linda.poole@untsystem.edu::a48b09a9-4b56-4b9f-a537-f5205b04be6b" providerId="AD" clId="Web-{813AD9FA-E1CC-40F3-A50E-05749B131BCD}" dt="2023-03-22T13:24:12.746" v="16" actId="1076"/>
          <ac:spMkLst>
            <pc:docMk/>
            <pc:sldMk cId="3214242371" sldId="345"/>
            <ac:spMk id="3" creationId="{4A5D60EE-065A-AE7B-2036-3857275BEEF9}"/>
          </ac:spMkLst>
        </pc:spChg>
      </pc:sldChg>
      <pc:sldChg chg="modSp">
        <pc:chgData name="Poole, Linda" userId="S::linda.poole@untsystem.edu::a48b09a9-4b56-4b9f-a537-f5205b04be6b" providerId="AD" clId="Web-{813AD9FA-E1CC-40F3-A50E-05749B131BCD}" dt="2023-03-22T13:26:30.735" v="48" actId="20577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813AD9FA-E1CC-40F3-A50E-05749B131BCD}" dt="2023-03-22T13:25:25.983" v="26" actId="1076"/>
          <ac:spMkLst>
            <pc:docMk/>
            <pc:sldMk cId="1511692378" sldId="346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813AD9FA-E1CC-40F3-A50E-05749B131BCD}" dt="2023-03-22T13:26:30.735" v="48" actId="20577"/>
          <ac:spMkLst>
            <pc:docMk/>
            <pc:sldMk cId="1511692378" sldId="346"/>
            <ac:spMk id="7" creationId="{4A604793-0A3E-AA80-865F-44CC83D595EA}"/>
          </ac:spMkLst>
        </pc:spChg>
      </pc:sldChg>
    </pc:docChg>
  </pc:docChgLst>
  <pc:docChgLst>
    <pc:chgData name="Poole, Linda" userId="S::linda.poole@untsystem.edu::a48b09a9-4b56-4b9f-a537-f5205b04be6b" providerId="AD" clId="Web-{CB9228EC-C1D9-4977-9F42-6ADE9E2D5AD8}"/>
    <pc:docChg chg="delSld">
      <pc:chgData name="Poole, Linda" userId="S::linda.poole@untsystem.edu::a48b09a9-4b56-4b9f-a537-f5205b04be6b" providerId="AD" clId="Web-{CB9228EC-C1D9-4977-9F42-6ADE9E2D5AD8}" dt="2023-04-03T15:07:32.296" v="2"/>
      <pc:docMkLst>
        <pc:docMk/>
      </pc:docMkLst>
      <pc:sldChg chg="del">
        <pc:chgData name="Poole, Linda" userId="S::linda.poole@untsystem.edu::a48b09a9-4b56-4b9f-a537-f5205b04be6b" providerId="AD" clId="Web-{CB9228EC-C1D9-4977-9F42-6ADE9E2D5AD8}" dt="2023-04-03T15:07:12.998" v="0"/>
        <pc:sldMkLst>
          <pc:docMk/>
          <pc:sldMk cId="1480985652" sldId="354"/>
        </pc:sldMkLst>
      </pc:sldChg>
      <pc:sldChg chg="del">
        <pc:chgData name="Poole, Linda" userId="S::linda.poole@untsystem.edu::a48b09a9-4b56-4b9f-a537-f5205b04be6b" providerId="AD" clId="Web-{CB9228EC-C1D9-4977-9F42-6ADE9E2D5AD8}" dt="2023-04-03T15:07:22.327" v="1"/>
        <pc:sldMkLst>
          <pc:docMk/>
          <pc:sldMk cId="1637024490" sldId="355"/>
        </pc:sldMkLst>
      </pc:sldChg>
      <pc:sldChg chg="del">
        <pc:chgData name="Poole, Linda" userId="S::linda.poole@untsystem.edu::a48b09a9-4b56-4b9f-a537-f5205b04be6b" providerId="AD" clId="Web-{CB9228EC-C1D9-4977-9F42-6ADE9E2D5AD8}" dt="2023-04-03T15:07:32.296" v="2"/>
        <pc:sldMkLst>
          <pc:docMk/>
          <pc:sldMk cId="2830709741" sldId="356"/>
        </pc:sldMkLst>
      </pc:sldChg>
    </pc:docChg>
  </pc:docChgLst>
  <pc:docChgLst>
    <pc:chgData name="Poole, Linda" userId="a48b09a9-4b56-4b9f-a537-f5205b04be6b" providerId="ADAL" clId="{B069EBED-A2EB-41D5-B411-00A5C6B72730}"/>
    <pc:docChg chg="undo custSel addSld delSld modSld">
      <pc:chgData name="Poole, Linda" userId="a48b09a9-4b56-4b9f-a537-f5205b04be6b" providerId="ADAL" clId="{B069EBED-A2EB-41D5-B411-00A5C6B72730}" dt="2023-03-22T13:08:49.254" v="1422" actId="1076"/>
      <pc:docMkLst>
        <pc:docMk/>
      </pc:docMkLst>
      <pc:sldChg chg="addSp delSp modSp mod">
        <pc:chgData name="Poole, Linda" userId="a48b09a9-4b56-4b9f-a537-f5205b04be6b" providerId="ADAL" clId="{B069EBED-A2EB-41D5-B411-00A5C6B72730}" dt="2023-03-21T14:52:33.049" v="153" actId="20577"/>
        <pc:sldMkLst>
          <pc:docMk/>
          <pc:sldMk cId="3815717081" sldId="321"/>
        </pc:sldMkLst>
        <pc:spChg chg="mod">
          <ac:chgData name="Poole, Linda" userId="a48b09a9-4b56-4b9f-a537-f5205b04be6b" providerId="ADAL" clId="{B069EBED-A2EB-41D5-B411-00A5C6B72730}" dt="2023-03-21T14:52:33.049" v="153" actId="20577"/>
          <ac:spMkLst>
            <pc:docMk/>
            <pc:sldMk cId="3815717081" sldId="321"/>
            <ac:spMk id="2" creationId="{433B946B-4278-4C62-BEC6-4EFEEDFE0990}"/>
          </ac:spMkLst>
        </pc:spChg>
        <pc:picChg chg="del">
          <ac:chgData name="Poole, Linda" userId="a48b09a9-4b56-4b9f-a537-f5205b04be6b" providerId="ADAL" clId="{B069EBED-A2EB-41D5-B411-00A5C6B72730}" dt="2023-03-21T14:43:17.773" v="0" actId="478"/>
          <ac:picMkLst>
            <pc:docMk/>
            <pc:sldMk cId="3815717081" sldId="321"/>
            <ac:picMk id="4" creationId="{0352B18D-889B-48D8-A2A5-2CE2710094DB}"/>
          </ac:picMkLst>
        </pc:picChg>
        <pc:picChg chg="add mod">
          <ac:chgData name="Poole, Linda" userId="a48b09a9-4b56-4b9f-a537-f5205b04be6b" providerId="ADAL" clId="{B069EBED-A2EB-41D5-B411-00A5C6B72730}" dt="2023-03-21T14:50:00.915" v="128" actId="14100"/>
          <ac:picMkLst>
            <pc:docMk/>
            <pc:sldMk cId="3815717081" sldId="321"/>
            <ac:picMk id="6" creationId="{8AC15184-DA43-F945-FE8B-FA642BE177CD}"/>
          </ac:picMkLst>
        </pc:picChg>
      </pc:sldChg>
      <pc:sldChg chg="delSp del mod">
        <pc:chgData name="Poole, Linda" userId="a48b09a9-4b56-4b9f-a537-f5205b04be6b" providerId="ADAL" clId="{B069EBED-A2EB-41D5-B411-00A5C6B72730}" dt="2023-03-22T13:00:57.841" v="1258" actId="2696"/>
        <pc:sldMkLst>
          <pc:docMk/>
          <pc:sldMk cId="1877029935" sldId="331"/>
        </pc:sldMkLst>
        <pc:picChg chg="del">
          <ac:chgData name="Poole, Linda" userId="a48b09a9-4b56-4b9f-a537-f5205b04be6b" providerId="ADAL" clId="{B069EBED-A2EB-41D5-B411-00A5C6B72730}" dt="2023-03-21T21:24:54.846" v="886" actId="478"/>
          <ac:picMkLst>
            <pc:docMk/>
            <pc:sldMk cId="1877029935" sldId="331"/>
            <ac:picMk id="8" creationId="{DA1BB6AD-4B9C-4795-A24E-5988105E001E}"/>
          </ac:picMkLst>
        </pc:picChg>
      </pc:sldChg>
      <pc:sldChg chg="del">
        <pc:chgData name="Poole, Linda" userId="a48b09a9-4b56-4b9f-a537-f5205b04be6b" providerId="ADAL" clId="{B069EBED-A2EB-41D5-B411-00A5C6B72730}" dt="2023-03-22T13:03:12.698" v="1392" actId="2696"/>
        <pc:sldMkLst>
          <pc:docMk/>
          <pc:sldMk cId="3450303865" sldId="341"/>
        </pc:sldMkLst>
      </pc:sldChg>
      <pc:sldChg chg="delSp modSp mod">
        <pc:chgData name="Poole, Linda" userId="a48b09a9-4b56-4b9f-a537-f5205b04be6b" providerId="ADAL" clId="{B069EBED-A2EB-41D5-B411-00A5C6B72730}" dt="2023-03-22T13:05:00.325" v="1406"/>
        <pc:sldMkLst>
          <pc:docMk/>
          <pc:sldMk cId="1824947831" sldId="342"/>
        </pc:sldMkLst>
        <pc:spChg chg="mod">
          <ac:chgData name="Poole, Linda" userId="a48b09a9-4b56-4b9f-a537-f5205b04be6b" providerId="ADAL" clId="{B069EBED-A2EB-41D5-B411-00A5C6B72730}" dt="2023-03-22T13:05:00.325" v="1406"/>
          <ac:spMkLst>
            <pc:docMk/>
            <pc:sldMk cId="1824947831" sldId="342"/>
            <ac:spMk id="10" creationId="{1341A144-1E75-4BBA-BE7D-79C2939F2392}"/>
          </ac:spMkLst>
        </pc:spChg>
        <pc:picChg chg="del">
          <ac:chgData name="Poole, Linda" userId="a48b09a9-4b56-4b9f-a537-f5205b04be6b" providerId="ADAL" clId="{B069EBED-A2EB-41D5-B411-00A5C6B72730}" dt="2023-03-22T13:03:49.642" v="1395" actId="478"/>
          <ac:picMkLst>
            <pc:docMk/>
            <pc:sldMk cId="1824947831" sldId="342"/>
            <ac:picMk id="4" creationId="{A2027F09-BE49-409E-B2C1-92C656133A26}"/>
          </ac:picMkLst>
        </pc:picChg>
        <pc:picChg chg="del">
          <ac:chgData name="Poole, Linda" userId="a48b09a9-4b56-4b9f-a537-f5205b04be6b" providerId="ADAL" clId="{B069EBED-A2EB-41D5-B411-00A5C6B72730}" dt="2023-03-22T13:03:28.811" v="1393" actId="478"/>
          <ac:picMkLst>
            <pc:docMk/>
            <pc:sldMk cId="1824947831" sldId="342"/>
            <ac:picMk id="8" creationId="{DA1BB6AD-4B9C-4795-A24E-5988105E001E}"/>
          </ac:picMkLst>
        </pc:picChg>
      </pc:sldChg>
      <pc:sldChg chg="del">
        <pc:chgData name="Poole, Linda" userId="a48b09a9-4b56-4b9f-a537-f5205b04be6b" providerId="ADAL" clId="{B069EBED-A2EB-41D5-B411-00A5C6B72730}" dt="2023-03-22T13:04:13.379" v="1396" actId="2696"/>
        <pc:sldMkLst>
          <pc:docMk/>
          <pc:sldMk cId="946299626" sldId="343"/>
        </pc:sldMkLst>
      </pc:sldChg>
      <pc:sldChg chg="delSp modSp del mod">
        <pc:chgData name="Poole, Linda" userId="a48b09a9-4b56-4b9f-a537-f5205b04be6b" providerId="ADAL" clId="{B069EBED-A2EB-41D5-B411-00A5C6B72730}" dt="2023-03-22T13:05:03.723" v="1407" actId="47"/>
        <pc:sldMkLst>
          <pc:docMk/>
          <pc:sldMk cId="472558233" sldId="344"/>
        </pc:sldMkLst>
        <pc:spChg chg="mod">
          <ac:chgData name="Poole, Linda" userId="a48b09a9-4b56-4b9f-a537-f5205b04be6b" providerId="ADAL" clId="{B069EBED-A2EB-41D5-B411-00A5C6B72730}" dt="2023-03-22T13:04:53.774" v="1402" actId="21"/>
          <ac:spMkLst>
            <pc:docMk/>
            <pc:sldMk cId="472558233" sldId="344"/>
            <ac:spMk id="10" creationId="{1341A144-1E75-4BBA-BE7D-79C2939F2392}"/>
          </ac:spMkLst>
        </pc:spChg>
        <pc:picChg chg="del">
          <ac:chgData name="Poole, Linda" userId="a48b09a9-4b56-4b9f-a537-f5205b04be6b" providerId="ADAL" clId="{B069EBED-A2EB-41D5-B411-00A5C6B72730}" dt="2023-03-22T13:04:47.083" v="1401" actId="478"/>
          <ac:picMkLst>
            <pc:docMk/>
            <pc:sldMk cId="472558233" sldId="344"/>
            <ac:picMk id="6" creationId="{8B6DCB49-F527-4CD6-B64C-2E11E96182A3}"/>
          </ac:picMkLst>
        </pc:picChg>
        <pc:picChg chg="del">
          <ac:chgData name="Poole, Linda" userId="a48b09a9-4b56-4b9f-a537-f5205b04be6b" providerId="ADAL" clId="{B069EBED-A2EB-41D5-B411-00A5C6B72730}" dt="2023-03-22T13:04:29.556" v="1397" actId="478"/>
          <ac:picMkLst>
            <pc:docMk/>
            <pc:sldMk cId="472558233" sldId="344"/>
            <ac:picMk id="8" creationId="{DA1BB6AD-4B9C-4795-A24E-5988105E001E}"/>
          </ac:picMkLst>
        </pc:picChg>
        <pc:picChg chg="del">
          <ac:chgData name="Poole, Linda" userId="a48b09a9-4b56-4b9f-a537-f5205b04be6b" providerId="ADAL" clId="{B069EBED-A2EB-41D5-B411-00A5C6B72730}" dt="2023-03-22T13:04:43.531" v="1400" actId="478"/>
          <ac:picMkLst>
            <pc:docMk/>
            <pc:sldMk cId="472558233" sldId="344"/>
            <ac:picMk id="9" creationId="{0AAEBDDD-3275-4698-A752-0ED37A2D06B8}"/>
          </ac:picMkLst>
        </pc:picChg>
      </pc:sldChg>
      <pc:sldChg chg="modSp add mod">
        <pc:chgData name="Poole, Linda" userId="a48b09a9-4b56-4b9f-a537-f5205b04be6b" providerId="ADAL" clId="{B069EBED-A2EB-41D5-B411-00A5C6B72730}" dt="2023-03-21T21:14:14.112" v="460"/>
        <pc:sldMkLst>
          <pc:docMk/>
          <pc:sldMk cId="3214242371" sldId="345"/>
        </pc:sldMkLst>
        <pc:spChg chg="mod">
          <ac:chgData name="Poole, Linda" userId="a48b09a9-4b56-4b9f-a537-f5205b04be6b" providerId="ADAL" clId="{B069EBED-A2EB-41D5-B411-00A5C6B72730}" dt="2023-03-21T21:14:14.112" v="460"/>
          <ac:spMkLst>
            <pc:docMk/>
            <pc:sldMk cId="3214242371" sldId="345"/>
            <ac:spMk id="2" creationId="{433B946B-4278-4C62-BEC6-4EFEEDFE0990}"/>
          </ac:spMkLst>
        </pc:spChg>
      </pc:sldChg>
      <pc:sldChg chg="addSp delSp modSp add mod">
        <pc:chgData name="Poole, Linda" userId="a48b09a9-4b56-4b9f-a537-f5205b04be6b" providerId="ADAL" clId="{B069EBED-A2EB-41D5-B411-00A5C6B72730}" dt="2023-03-21T21:21:49.110" v="835" actId="2711"/>
        <pc:sldMkLst>
          <pc:docMk/>
          <pc:sldMk cId="1511692378" sldId="346"/>
        </pc:sldMkLst>
        <pc:spChg chg="mod">
          <ac:chgData name="Poole, Linda" userId="a48b09a9-4b56-4b9f-a537-f5205b04be6b" providerId="ADAL" clId="{B069EBED-A2EB-41D5-B411-00A5C6B72730}" dt="2023-03-21T21:11:19.219" v="312" actId="12"/>
          <ac:spMkLst>
            <pc:docMk/>
            <pc:sldMk cId="1511692378" sldId="346"/>
            <ac:spMk id="2" creationId="{433B946B-4278-4C62-BEC6-4EFEEDFE0990}"/>
          </ac:spMkLst>
        </pc:spChg>
        <pc:spChg chg="add del mod">
          <ac:chgData name="Poole, Linda" userId="a48b09a9-4b56-4b9f-a537-f5205b04be6b" providerId="ADAL" clId="{B069EBED-A2EB-41D5-B411-00A5C6B72730}" dt="2023-03-21T21:13:38.670" v="449"/>
          <ac:spMkLst>
            <pc:docMk/>
            <pc:sldMk cId="1511692378" sldId="346"/>
            <ac:spMk id="3" creationId="{CE557AF9-2597-5556-EA54-1E653887794B}"/>
          </ac:spMkLst>
        </pc:spChg>
        <pc:spChg chg="add del mod">
          <ac:chgData name="Poole, Linda" userId="a48b09a9-4b56-4b9f-a537-f5205b04be6b" providerId="ADAL" clId="{B069EBED-A2EB-41D5-B411-00A5C6B72730}" dt="2023-03-21T21:13:38.671" v="451"/>
          <ac:spMkLst>
            <pc:docMk/>
            <pc:sldMk cId="1511692378" sldId="346"/>
            <ac:spMk id="4" creationId="{5EDEB5DD-2D51-A021-13C9-634A48E24048}"/>
          </ac:spMkLst>
        </pc:spChg>
        <pc:spChg chg="add mod">
          <ac:chgData name="Poole, Linda" userId="a48b09a9-4b56-4b9f-a537-f5205b04be6b" providerId="ADAL" clId="{B069EBED-A2EB-41D5-B411-00A5C6B72730}" dt="2023-03-21T21:21:49.110" v="835" actId="2711"/>
          <ac:spMkLst>
            <pc:docMk/>
            <pc:sldMk cId="1511692378" sldId="346"/>
            <ac:spMk id="7" creationId="{4A604793-0A3E-AA80-865F-44CC83D595EA}"/>
          </ac:spMkLst>
        </pc:spChg>
      </pc:sldChg>
      <pc:sldChg chg="addSp delSp modSp add mod">
        <pc:chgData name="Poole, Linda" userId="a48b09a9-4b56-4b9f-a537-f5205b04be6b" providerId="ADAL" clId="{B069EBED-A2EB-41D5-B411-00A5C6B72730}" dt="2023-03-22T13:02:23.243" v="1391" actId="20577"/>
        <pc:sldMkLst>
          <pc:docMk/>
          <pc:sldMk cId="3907330388" sldId="347"/>
        </pc:sldMkLst>
        <pc:spChg chg="mod">
          <ac:chgData name="Poole, Linda" userId="a48b09a9-4b56-4b9f-a537-f5205b04be6b" providerId="ADAL" clId="{B069EBED-A2EB-41D5-B411-00A5C6B72730}" dt="2023-03-21T21:29:25.675" v="1048" actId="14100"/>
          <ac:spMkLst>
            <pc:docMk/>
            <pc:sldMk cId="3907330388" sldId="347"/>
            <ac:spMk id="2" creationId="{433B946B-4278-4C62-BEC6-4EFEEDFE0990}"/>
          </ac:spMkLst>
        </pc:spChg>
        <pc:spChg chg="mod">
          <ac:chgData name="Poole, Linda" userId="a48b09a9-4b56-4b9f-a537-f5205b04be6b" providerId="ADAL" clId="{B069EBED-A2EB-41D5-B411-00A5C6B72730}" dt="2023-03-21T21:27:26.698" v="986" actId="1036"/>
          <ac:spMkLst>
            <pc:docMk/>
            <pc:sldMk cId="3907330388" sldId="347"/>
            <ac:spMk id="7" creationId="{4A604793-0A3E-AA80-865F-44CC83D595EA}"/>
          </ac:spMkLst>
        </pc:spChg>
        <pc:spChg chg="add mod">
          <ac:chgData name="Poole, Linda" userId="a48b09a9-4b56-4b9f-a537-f5205b04be6b" providerId="ADAL" clId="{B069EBED-A2EB-41D5-B411-00A5C6B72730}" dt="2023-03-22T13:02:23.243" v="1391" actId="20577"/>
          <ac:spMkLst>
            <pc:docMk/>
            <pc:sldMk cId="3907330388" sldId="347"/>
            <ac:spMk id="14" creationId="{C6987281-99DA-989C-39BB-E5D9BCBEDA7A}"/>
          </ac:spMkLst>
        </pc:spChg>
        <pc:picChg chg="add del mod">
          <ac:chgData name="Poole, Linda" userId="a48b09a9-4b56-4b9f-a537-f5205b04be6b" providerId="ADAL" clId="{B069EBED-A2EB-41D5-B411-00A5C6B72730}" dt="2023-03-21T21:32:29.059" v="1062" actId="478"/>
          <ac:picMkLst>
            <pc:docMk/>
            <pc:sldMk cId="3907330388" sldId="347"/>
            <ac:picMk id="4" creationId="{852E6F68-8524-5E7F-2F60-76537F552A98}"/>
          </ac:picMkLst>
        </pc:picChg>
        <pc:picChg chg="add mod ord">
          <ac:chgData name="Poole, Linda" userId="a48b09a9-4b56-4b9f-a537-f5205b04be6b" providerId="ADAL" clId="{B069EBED-A2EB-41D5-B411-00A5C6B72730}" dt="2023-03-21T21:44:37.467" v="1184" actId="1076"/>
          <ac:picMkLst>
            <pc:docMk/>
            <pc:sldMk cId="3907330388" sldId="347"/>
            <ac:picMk id="9" creationId="{33C4C5D4-EE11-2C47-DFD8-A6969863E19A}"/>
          </ac:picMkLst>
        </pc:picChg>
        <pc:picChg chg="add del mod">
          <ac:chgData name="Poole, Linda" userId="a48b09a9-4b56-4b9f-a537-f5205b04be6b" providerId="ADAL" clId="{B069EBED-A2EB-41D5-B411-00A5C6B72730}" dt="2023-03-21T21:32:15.989" v="1061" actId="478"/>
          <ac:picMkLst>
            <pc:docMk/>
            <pc:sldMk cId="3907330388" sldId="347"/>
            <ac:picMk id="11" creationId="{DA5AAE80-A5B0-AD1B-7123-E4F847DDC6F3}"/>
          </ac:picMkLst>
        </pc:picChg>
        <pc:picChg chg="add mod">
          <ac:chgData name="Poole, Linda" userId="a48b09a9-4b56-4b9f-a537-f5205b04be6b" providerId="ADAL" clId="{B069EBED-A2EB-41D5-B411-00A5C6B72730}" dt="2023-03-21T21:32:55.942" v="1065" actId="1076"/>
          <ac:picMkLst>
            <pc:docMk/>
            <pc:sldMk cId="3907330388" sldId="347"/>
            <ac:picMk id="13" creationId="{311C7DC4-D8FD-AF75-F0B1-DE9B8B63813B}"/>
          </ac:picMkLst>
        </pc:picChg>
      </pc:sldChg>
      <pc:sldChg chg="addSp delSp modSp add mod">
        <pc:chgData name="Poole, Linda" userId="a48b09a9-4b56-4b9f-a537-f5205b04be6b" providerId="ADAL" clId="{B069EBED-A2EB-41D5-B411-00A5C6B72730}" dt="2023-03-21T21:38:15.769" v="1176" actId="1076"/>
        <pc:sldMkLst>
          <pc:docMk/>
          <pc:sldMk cId="2058041657" sldId="348"/>
        </pc:sldMkLst>
        <pc:spChg chg="mod">
          <ac:chgData name="Poole, Linda" userId="a48b09a9-4b56-4b9f-a537-f5205b04be6b" providerId="ADAL" clId="{B069EBED-A2EB-41D5-B411-00A5C6B72730}" dt="2023-03-21T21:36:38.890" v="1173" actId="20577"/>
          <ac:spMkLst>
            <pc:docMk/>
            <pc:sldMk cId="2058041657" sldId="348"/>
            <ac:spMk id="2" creationId="{433B946B-4278-4C62-BEC6-4EFEEDFE0990}"/>
          </ac:spMkLst>
        </pc:spChg>
        <pc:picChg chg="add del mod">
          <ac:chgData name="Poole, Linda" userId="a48b09a9-4b56-4b9f-a537-f5205b04be6b" providerId="ADAL" clId="{B069EBED-A2EB-41D5-B411-00A5C6B72730}" dt="2023-03-21T21:35:23.538" v="1106" actId="478"/>
          <ac:picMkLst>
            <pc:docMk/>
            <pc:sldMk cId="2058041657" sldId="348"/>
            <ac:picMk id="4" creationId="{62DCE422-F790-8580-B780-5BF1F15C2152}"/>
          </ac:picMkLst>
        </pc:picChg>
        <pc:picChg chg="del">
          <ac:chgData name="Poole, Linda" userId="a48b09a9-4b56-4b9f-a537-f5205b04be6b" providerId="ADAL" clId="{B069EBED-A2EB-41D5-B411-00A5C6B72730}" dt="2023-03-21T21:34:07.530" v="1071" actId="478"/>
          <ac:picMkLst>
            <pc:docMk/>
            <pc:sldMk cId="2058041657" sldId="348"/>
            <ac:picMk id="9" creationId="{33C4C5D4-EE11-2C47-DFD8-A6969863E19A}"/>
          </ac:picMkLst>
        </pc:picChg>
        <pc:picChg chg="add del mod">
          <ac:chgData name="Poole, Linda" userId="a48b09a9-4b56-4b9f-a537-f5205b04be6b" providerId="ADAL" clId="{B069EBED-A2EB-41D5-B411-00A5C6B72730}" dt="2023-03-21T21:37:27.795" v="1174" actId="478"/>
          <ac:picMkLst>
            <pc:docMk/>
            <pc:sldMk cId="2058041657" sldId="348"/>
            <ac:picMk id="10" creationId="{C570450F-91F2-A8C5-5440-4C1D282B8654}"/>
          </ac:picMkLst>
        </pc:picChg>
        <pc:picChg chg="add mod">
          <ac:chgData name="Poole, Linda" userId="a48b09a9-4b56-4b9f-a537-f5205b04be6b" providerId="ADAL" clId="{B069EBED-A2EB-41D5-B411-00A5C6B72730}" dt="2023-03-21T21:38:15.769" v="1176" actId="1076"/>
          <ac:picMkLst>
            <pc:docMk/>
            <pc:sldMk cId="2058041657" sldId="348"/>
            <ac:picMk id="12" creationId="{DFA14CC0-61EE-83A4-7252-8D9F2682BC17}"/>
          </ac:picMkLst>
        </pc:picChg>
        <pc:picChg chg="del">
          <ac:chgData name="Poole, Linda" userId="a48b09a9-4b56-4b9f-a537-f5205b04be6b" providerId="ADAL" clId="{B069EBED-A2EB-41D5-B411-00A5C6B72730}" dt="2023-03-21T21:34:03.722" v="1070" actId="478"/>
          <ac:picMkLst>
            <pc:docMk/>
            <pc:sldMk cId="2058041657" sldId="348"/>
            <ac:picMk id="13" creationId="{311C7DC4-D8FD-AF75-F0B1-DE9B8B63813B}"/>
          </ac:picMkLst>
        </pc:picChg>
      </pc:sldChg>
      <pc:sldChg chg="addSp delSp modSp add mod">
        <pc:chgData name="Poole, Linda" userId="a48b09a9-4b56-4b9f-a537-f5205b04be6b" providerId="ADAL" clId="{B069EBED-A2EB-41D5-B411-00A5C6B72730}" dt="2023-03-22T13:08:00.751" v="1417" actId="1076"/>
        <pc:sldMkLst>
          <pc:docMk/>
          <pc:sldMk cId="3049703800" sldId="349"/>
        </pc:sldMkLst>
        <pc:spChg chg="mod">
          <ac:chgData name="Poole, Linda" userId="a48b09a9-4b56-4b9f-a537-f5205b04be6b" providerId="ADAL" clId="{B069EBED-A2EB-41D5-B411-00A5C6B72730}" dt="2023-03-22T13:07:02.318" v="1411" actId="1076"/>
          <ac:spMkLst>
            <pc:docMk/>
            <pc:sldMk cId="3049703800" sldId="349"/>
            <ac:spMk id="2" creationId="{433B946B-4278-4C62-BEC6-4EFEEDFE0990}"/>
          </ac:spMkLst>
        </pc:spChg>
        <pc:picChg chg="add mod">
          <ac:chgData name="Poole, Linda" userId="a48b09a9-4b56-4b9f-a537-f5205b04be6b" providerId="ADAL" clId="{B069EBED-A2EB-41D5-B411-00A5C6B72730}" dt="2023-03-22T13:07:13.517" v="1414" actId="1076"/>
          <ac:picMkLst>
            <pc:docMk/>
            <pc:sldMk cId="3049703800" sldId="349"/>
            <ac:picMk id="4" creationId="{41DCEFF8-7D98-CAC3-9C36-C33792D94205}"/>
          </ac:picMkLst>
        </pc:picChg>
        <pc:picChg chg="add mod">
          <ac:chgData name="Poole, Linda" userId="a48b09a9-4b56-4b9f-a537-f5205b04be6b" providerId="ADAL" clId="{B069EBED-A2EB-41D5-B411-00A5C6B72730}" dt="2023-03-22T13:08:00.751" v="1417" actId="1076"/>
          <ac:picMkLst>
            <pc:docMk/>
            <pc:sldMk cId="3049703800" sldId="349"/>
            <ac:picMk id="9" creationId="{579D7805-B057-B928-EA2A-23954C1CC6B8}"/>
          </ac:picMkLst>
        </pc:picChg>
        <pc:picChg chg="del">
          <ac:chgData name="Poole, Linda" userId="a48b09a9-4b56-4b9f-a537-f5205b04be6b" providerId="ADAL" clId="{B069EBED-A2EB-41D5-B411-00A5C6B72730}" dt="2023-03-22T13:05:18.147" v="1409" actId="478"/>
          <ac:picMkLst>
            <pc:docMk/>
            <pc:sldMk cId="3049703800" sldId="349"/>
            <ac:picMk id="12" creationId="{DFA14CC0-61EE-83A4-7252-8D9F2682BC17}"/>
          </ac:picMkLst>
        </pc:picChg>
      </pc:sldChg>
      <pc:sldChg chg="addSp delSp modSp add mod">
        <pc:chgData name="Poole, Linda" userId="a48b09a9-4b56-4b9f-a537-f5205b04be6b" providerId="ADAL" clId="{B069EBED-A2EB-41D5-B411-00A5C6B72730}" dt="2023-03-22T13:08:49.254" v="1422" actId="1076"/>
        <pc:sldMkLst>
          <pc:docMk/>
          <pc:sldMk cId="952625606" sldId="350"/>
        </pc:sldMkLst>
        <pc:picChg chg="del">
          <ac:chgData name="Poole, Linda" userId="a48b09a9-4b56-4b9f-a537-f5205b04be6b" providerId="ADAL" clId="{B069EBED-A2EB-41D5-B411-00A5C6B72730}" dt="2023-03-22T13:08:41.083" v="1419" actId="478"/>
          <ac:picMkLst>
            <pc:docMk/>
            <pc:sldMk cId="952625606" sldId="350"/>
            <ac:picMk id="4" creationId="{41DCEFF8-7D98-CAC3-9C36-C33792D94205}"/>
          </ac:picMkLst>
        </pc:picChg>
        <pc:picChg chg="add mod">
          <ac:chgData name="Poole, Linda" userId="a48b09a9-4b56-4b9f-a537-f5205b04be6b" providerId="ADAL" clId="{B069EBED-A2EB-41D5-B411-00A5C6B72730}" dt="2023-03-22T13:08:49.254" v="1422" actId="1076"/>
          <ac:picMkLst>
            <pc:docMk/>
            <pc:sldMk cId="952625606" sldId="350"/>
            <ac:picMk id="8" creationId="{A4B29199-D49B-ED72-6062-D261EEA2FCB4}"/>
          </ac:picMkLst>
        </pc:picChg>
      </pc:sldChg>
    </pc:docChg>
  </pc:docChgLst>
  <pc:docChgLst>
    <pc:chgData name="Poole, Linda" userId="S::linda.poole@untsystem.edu::a48b09a9-4b56-4b9f-a537-f5205b04be6b" providerId="AD" clId="Web-{2119CC80-EE5D-43EE-8E76-C91B2CD818FB}"/>
    <pc:docChg chg="modSld">
      <pc:chgData name="Poole, Linda" userId="S::linda.poole@untsystem.edu::a48b09a9-4b56-4b9f-a537-f5205b04be6b" providerId="AD" clId="Web-{2119CC80-EE5D-43EE-8E76-C91B2CD818FB}" dt="2023-04-18T13:58:15.755" v="25" actId="20577"/>
      <pc:docMkLst>
        <pc:docMk/>
      </pc:docMkLst>
      <pc:sldChg chg="modSp">
        <pc:chgData name="Poole, Linda" userId="S::linda.poole@untsystem.edu::a48b09a9-4b56-4b9f-a537-f5205b04be6b" providerId="AD" clId="Web-{2119CC80-EE5D-43EE-8E76-C91B2CD818FB}" dt="2023-04-18T13:54:55.404" v="18" actId="20577"/>
        <pc:sldMkLst>
          <pc:docMk/>
          <pc:sldMk cId="4222455256" sldId="349"/>
        </pc:sldMkLst>
        <pc:spChg chg="mod">
          <ac:chgData name="Poole, Linda" userId="S::linda.poole@untsystem.edu::a48b09a9-4b56-4b9f-a537-f5205b04be6b" providerId="AD" clId="Web-{2119CC80-EE5D-43EE-8E76-C91B2CD818FB}" dt="2023-04-18T13:54:55.404" v="18" actId="20577"/>
          <ac:spMkLst>
            <pc:docMk/>
            <pc:sldMk cId="4222455256" sldId="349"/>
            <ac:spMk id="7" creationId="{BB4FA646-8E46-38CB-4340-AF6EEA569974}"/>
          </ac:spMkLst>
        </pc:spChg>
      </pc:sldChg>
      <pc:sldChg chg="modSp">
        <pc:chgData name="Poole, Linda" userId="S::linda.poole@untsystem.edu::a48b09a9-4b56-4b9f-a537-f5205b04be6b" providerId="AD" clId="Web-{2119CC80-EE5D-43EE-8E76-C91B2CD818FB}" dt="2023-04-18T13:55:15.999" v="20" actId="1076"/>
        <pc:sldMkLst>
          <pc:docMk/>
          <pc:sldMk cId="3358064913" sldId="350"/>
        </pc:sldMkLst>
        <pc:spChg chg="mod">
          <ac:chgData name="Poole, Linda" userId="S::linda.poole@untsystem.edu::a48b09a9-4b56-4b9f-a537-f5205b04be6b" providerId="AD" clId="Web-{2119CC80-EE5D-43EE-8E76-C91B2CD818FB}" dt="2023-04-18T13:55:15.999" v="20" actId="1076"/>
          <ac:spMkLst>
            <pc:docMk/>
            <pc:sldMk cId="3358064913" sldId="350"/>
            <ac:spMk id="7" creationId="{BB4FA646-8E46-38CB-4340-AF6EEA569974}"/>
          </ac:spMkLst>
        </pc:spChg>
      </pc:sldChg>
      <pc:sldChg chg="modSp">
        <pc:chgData name="Poole, Linda" userId="S::linda.poole@untsystem.edu::a48b09a9-4b56-4b9f-a537-f5205b04be6b" providerId="AD" clId="Web-{2119CC80-EE5D-43EE-8E76-C91B2CD818FB}" dt="2023-04-18T13:58:15.755" v="25" actId="20577"/>
        <pc:sldMkLst>
          <pc:docMk/>
          <pc:sldMk cId="2453598082" sldId="351"/>
        </pc:sldMkLst>
        <pc:spChg chg="mod">
          <ac:chgData name="Poole, Linda" userId="S::linda.poole@untsystem.edu::a48b09a9-4b56-4b9f-a537-f5205b04be6b" providerId="AD" clId="Web-{2119CC80-EE5D-43EE-8E76-C91B2CD818FB}" dt="2023-04-18T13:58:15.755" v="25" actId="20577"/>
          <ac:spMkLst>
            <pc:docMk/>
            <pc:sldMk cId="2453598082" sldId="351"/>
            <ac:spMk id="7" creationId="{BB4FA646-8E46-38CB-4340-AF6EEA569974}"/>
          </ac:spMkLst>
        </pc:spChg>
      </pc:sldChg>
      <pc:sldChg chg="modSp">
        <pc:chgData name="Poole, Linda" userId="S::linda.poole@untsystem.edu::a48b09a9-4b56-4b9f-a537-f5205b04be6b" providerId="AD" clId="Web-{2119CC80-EE5D-43EE-8E76-C91B2CD818FB}" dt="2023-04-18T13:55:51.844" v="22" actId="20577"/>
        <pc:sldMkLst>
          <pc:docMk/>
          <pc:sldMk cId="3835998799" sldId="352"/>
        </pc:sldMkLst>
        <pc:spChg chg="mod">
          <ac:chgData name="Poole, Linda" userId="S::linda.poole@untsystem.edu::a48b09a9-4b56-4b9f-a537-f5205b04be6b" providerId="AD" clId="Web-{2119CC80-EE5D-43EE-8E76-C91B2CD818FB}" dt="2023-04-18T13:55:51.844" v="22" actId="20577"/>
          <ac:spMkLst>
            <pc:docMk/>
            <pc:sldMk cId="3835998799" sldId="352"/>
            <ac:spMk id="7" creationId="{BB4FA646-8E46-38CB-4340-AF6EEA569974}"/>
          </ac:spMkLst>
        </pc:spChg>
      </pc:sldChg>
    </pc:docChg>
  </pc:docChgLst>
  <pc:docChgLst>
    <pc:chgData name="Poole, Linda" userId="S::linda.poole@untsystem.edu::a48b09a9-4b56-4b9f-a537-f5205b04be6b" providerId="AD" clId="Web-{EA62FBA9-24F1-4C1D-A0BF-E7531B864729}"/>
    <pc:docChg chg="modSld">
      <pc:chgData name="Poole, Linda" userId="S::linda.poole@untsystem.edu::a48b09a9-4b56-4b9f-a537-f5205b04be6b" providerId="AD" clId="Web-{EA62FBA9-24F1-4C1D-A0BF-E7531B864729}" dt="2023-04-21T19:49:01.616" v="10" actId="20577"/>
      <pc:docMkLst>
        <pc:docMk/>
      </pc:docMkLst>
      <pc:sldChg chg="modSp">
        <pc:chgData name="Poole, Linda" userId="S::linda.poole@untsystem.edu::a48b09a9-4b56-4b9f-a537-f5205b04be6b" providerId="AD" clId="Web-{EA62FBA9-24F1-4C1D-A0BF-E7531B864729}" dt="2023-04-21T19:49:01.616" v="10" actId="20577"/>
        <pc:sldMkLst>
          <pc:docMk/>
          <pc:sldMk cId="4222455256" sldId="349"/>
        </pc:sldMkLst>
        <pc:spChg chg="mod">
          <ac:chgData name="Poole, Linda" userId="S::linda.poole@untsystem.edu::a48b09a9-4b56-4b9f-a537-f5205b04be6b" providerId="AD" clId="Web-{EA62FBA9-24F1-4C1D-A0BF-E7531B864729}" dt="2023-04-21T19:49:01.616" v="10" actId="20577"/>
          <ac:spMkLst>
            <pc:docMk/>
            <pc:sldMk cId="4222455256" sldId="349"/>
            <ac:spMk id="7" creationId="{BB4FA646-8E46-38CB-4340-AF6EEA569974}"/>
          </ac:spMkLst>
        </pc:spChg>
      </pc:sldChg>
    </pc:docChg>
  </pc:docChgLst>
  <pc:docChgLst>
    <pc:chgData name="Poole, Linda" userId="S::linda.poole@untsystem.edu::a48b09a9-4b56-4b9f-a537-f5205b04be6b" providerId="AD" clId="Web-{62A1F022-A05B-4921-B6A1-AA3F45CDA26E}"/>
    <pc:docChg chg="addSld">
      <pc:chgData name="Poole, Linda" userId="S::linda.poole@untsystem.edu::a48b09a9-4b56-4b9f-a537-f5205b04be6b" providerId="AD" clId="Web-{62A1F022-A05B-4921-B6A1-AA3F45CDA26E}" dt="2023-04-19T13:38:16.283" v="0"/>
      <pc:docMkLst>
        <pc:docMk/>
      </pc:docMkLst>
      <pc:sldChg chg="add replId">
        <pc:chgData name="Poole, Linda" userId="S::linda.poole@untsystem.edu::a48b09a9-4b56-4b9f-a537-f5205b04be6b" providerId="AD" clId="Web-{62A1F022-A05B-4921-B6A1-AA3F45CDA26E}" dt="2023-04-19T13:38:16.283" v="0"/>
        <pc:sldMkLst>
          <pc:docMk/>
          <pc:sldMk cId="2087254582" sldId="355"/>
        </pc:sldMkLst>
      </pc:sldChg>
    </pc:docChg>
  </pc:docChgLst>
  <pc:docChgLst>
    <pc:chgData name="Poole, Linda" userId="S::linda.poole@untsystem.edu::a48b09a9-4b56-4b9f-a537-f5205b04be6b" providerId="AD" clId="Web-{8FB048DE-E3C9-4701-B9EC-93D4496A7C95}"/>
    <pc:docChg chg="modSld">
      <pc:chgData name="Poole, Linda" userId="S::linda.poole@untsystem.edu::a48b09a9-4b56-4b9f-a537-f5205b04be6b" providerId="AD" clId="Web-{8FB048DE-E3C9-4701-B9EC-93D4496A7C95}" dt="2023-04-25T15:55:08.679" v="2" actId="20577"/>
      <pc:docMkLst>
        <pc:docMk/>
      </pc:docMkLst>
      <pc:sldChg chg="modSp">
        <pc:chgData name="Poole, Linda" userId="S::linda.poole@untsystem.edu::a48b09a9-4b56-4b9f-a537-f5205b04be6b" providerId="AD" clId="Web-{8FB048DE-E3C9-4701-B9EC-93D4496A7C95}" dt="2023-04-25T15:54:52.881" v="1" actId="20577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8FB048DE-E3C9-4701-B9EC-93D4496A7C95}" dt="2023-04-25T15:54:52.881" v="1" actId="20577"/>
          <ac:spMkLst>
            <pc:docMk/>
            <pc:sldMk cId="3214242371" sldId="345"/>
            <ac:spMk id="3" creationId="{4A5D60EE-065A-AE7B-2036-3857275BEEF9}"/>
          </ac:spMkLst>
        </pc:spChg>
      </pc:sldChg>
      <pc:sldChg chg="modSp">
        <pc:chgData name="Poole, Linda" userId="S::linda.poole@untsystem.edu::a48b09a9-4b56-4b9f-a537-f5205b04be6b" providerId="AD" clId="Web-{8FB048DE-E3C9-4701-B9EC-93D4496A7C95}" dt="2023-04-25T15:55:08.679" v="2" actId="20577"/>
        <pc:sldMkLst>
          <pc:docMk/>
          <pc:sldMk cId="3835998799" sldId="352"/>
        </pc:sldMkLst>
        <pc:spChg chg="mod">
          <ac:chgData name="Poole, Linda" userId="S::linda.poole@untsystem.edu::a48b09a9-4b56-4b9f-a537-f5205b04be6b" providerId="AD" clId="Web-{8FB048DE-E3C9-4701-B9EC-93D4496A7C95}" dt="2023-04-25T15:55:08.679" v="2" actId="20577"/>
          <ac:spMkLst>
            <pc:docMk/>
            <pc:sldMk cId="3835998799" sldId="352"/>
            <ac:spMk id="7" creationId="{BB4FA646-8E46-38CB-4340-AF6EEA569974}"/>
          </ac:spMkLst>
        </pc:spChg>
      </pc:sldChg>
    </pc:docChg>
  </pc:docChgLst>
  <pc:docChgLst>
    <pc:chgData name="Poole, Linda" userId="S::linda.poole@untsystem.edu::a48b09a9-4b56-4b9f-a537-f5205b04be6b" providerId="AD" clId="Web-{48AE1D9F-9FB7-425C-A7B9-FAA0A2558F54}"/>
    <pc:docChg chg="addSld delSld modSld">
      <pc:chgData name="Poole, Linda" userId="S::linda.poole@untsystem.edu::a48b09a9-4b56-4b9f-a537-f5205b04be6b" providerId="AD" clId="Web-{48AE1D9F-9FB7-425C-A7B9-FAA0A2558F54}" dt="2023-04-03T15:02:40.767" v="479" actId="20577"/>
      <pc:docMkLst>
        <pc:docMk/>
      </pc:docMkLst>
      <pc:sldChg chg="modSp del">
        <pc:chgData name="Poole, Linda" userId="S::linda.poole@untsystem.edu::a48b09a9-4b56-4b9f-a537-f5205b04be6b" providerId="AD" clId="Web-{48AE1D9F-9FB7-425C-A7B9-FAA0A2558F54}" dt="2023-04-03T14:59:16.228" v="265"/>
        <pc:sldMkLst>
          <pc:docMk/>
          <pc:sldMk cId="1431995424" sldId="352"/>
        </pc:sldMkLst>
        <pc:spChg chg="mod">
          <ac:chgData name="Poole, Linda" userId="S::linda.poole@untsystem.edu::a48b09a9-4b56-4b9f-a537-f5205b04be6b" providerId="AD" clId="Web-{48AE1D9F-9FB7-425C-A7B9-FAA0A2558F54}" dt="2023-04-03T14:59:01.040" v="264" actId="20577"/>
          <ac:spMkLst>
            <pc:docMk/>
            <pc:sldMk cId="1431995424" sldId="352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48AE1D9F-9FB7-425C-A7B9-FAA0A2558F54}" dt="2023-04-03T14:51:25.696" v="55" actId="20577"/>
          <ac:spMkLst>
            <pc:docMk/>
            <pc:sldMk cId="1431995424" sldId="352"/>
            <ac:spMk id="3" creationId="{E0D8A791-8947-5EB6-FF44-14825CA8B73E}"/>
          </ac:spMkLst>
        </pc:spChg>
      </pc:sldChg>
      <pc:sldChg chg="addSp delSp modSp">
        <pc:chgData name="Poole, Linda" userId="S::linda.poole@untsystem.edu::a48b09a9-4b56-4b9f-a537-f5205b04be6b" providerId="AD" clId="Web-{48AE1D9F-9FB7-425C-A7B9-FAA0A2558F54}" dt="2023-04-03T15:02:40.767" v="479" actId="20577"/>
        <pc:sldMkLst>
          <pc:docMk/>
          <pc:sldMk cId="231629689" sldId="353"/>
        </pc:sldMkLst>
        <pc:spChg chg="mod">
          <ac:chgData name="Poole, Linda" userId="S::linda.poole@untsystem.edu::a48b09a9-4b56-4b9f-a537-f5205b04be6b" providerId="AD" clId="Web-{48AE1D9F-9FB7-425C-A7B9-FAA0A2558F54}" dt="2023-04-03T14:59:45.776" v="270" actId="20577"/>
          <ac:spMkLst>
            <pc:docMk/>
            <pc:sldMk cId="231629689" sldId="353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48AE1D9F-9FB7-425C-A7B9-FAA0A2558F54}" dt="2023-04-03T15:02:40.767" v="479" actId="20577"/>
          <ac:spMkLst>
            <pc:docMk/>
            <pc:sldMk cId="231629689" sldId="353"/>
            <ac:spMk id="3" creationId="{E0D8A791-8947-5EB6-FF44-14825CA8B73E}"/>
          </ac:spMkLst>
        </pc:spChg>
        <pc:picChg chg="add mod">
          <ac:chgData name="Poole, Linda" userId="S::linda.poole@untsystem.edu::a48b09a9-4b56-4b9f-a537-f5205b04be6b" providerId="AD" clId="Web-{48AE1D9F-9FB7-425C-A7B9-FAA0A2558F54}" dt="2023-04-03T15:00:27.481" v="277" actId="14100"/>
          <ac:picMkLst>
            <pc:docMk/>
            <pc:sldMk cId="231629689" sldId="353"/>
            <ac:picMk id="4" creationId="{90809227-5CCF-CA4B-B51F-1B1F32ED5774}"/>
          </ac:picMkLst>
        </pc:picChg>
        <pc:picChg chg="del">
          <ac:chgData name="Poole, Linda" userId="S::linda.poole@untsystem.edu::a48b09a9-4b56-4b9f-a537-f5205b04be6b" providerId="AD" clId="Web-{48AE1D9F-9FB7-425C-A7B9-FAA0A2558F54}" dt="2023-04-03T14:59:50.511" v="271"/>
          <ac:picMkLst>
            <pc:docMk/>
            <pc:sldMk cId="231629689" sldId="353"/>
            <ac:picMk id="8" creationId="{DA891669-932F-4692-A750-EDBD89E6CC55}"/>
          </ac:picMkLst>
        </pc:picChg>
        <pc:picChg chg="del">
          <ac:chgData name="Poole, Linda" userId="S::linda.poole@untsystem.edu::a48b09a9-4b56-4b9f-a537-f5205b04be6b" providerId="AD" clId="Web-{48AE1D9F-9FB7-425C-A7B9-FAA0A2558F54}" dt="2023-04-03T14:59:53.199" v="272"/>
          <ac:picMkLst>
            <pc:docMk/>
            <pc:sldMk cId="231629689" sldId="353"/>
            <ac:picMk id="14" creationId="{EB83CC17-CC81-8F18-C36F-5DC0763FE4B2}"/>
          </ac:picMkLst>
        </pc:picChg>
        <pc:picChg chg="del">
          <ac:chgData name="Poole, Linda" userId="S::linda.poole@untsystem.edu::a48b09a9-4b56-4b9f-a537-f5205b04be6b" providerId="AD" clId="Web-{48AE1D9F-9FB7-425C-A7B9-FAA0A2558F54}" dt="2023-04-03T14:59:55.449" v="273"/>
          <ac:picMkLst>
            <pc:docMk/>
            <pc:sldMk cId="231629689" sldId="353"/>
            <ac:picMk id="16" creationId="{1F96CE69-16F3-F51C-5577-24CFACD561C0}"/>
          </ac:picMkLst>
        </pc:picChg>
      </pc:sldChg>
      <pc:sldChg chg="addSp delSp modSp add replId">
        <pc:chgData name="Poole, Linda" userId="S::linda.poole@untsystem.edu::a48b09a9-4b56-4b9f-a537-f5205b04be6b" providerId="AD" clId="Web-{48AE1D9F-9FB7-425C-A7B9-FAA0A2558F54}" dt="2023-04-03T14:59:39.526" v="268" actId="20577"/>
        <pc:sldMkLst>
          <pc:docMk/>
          <pc:sldMk cId="811092392" sldId="357"/>
        </pc:sldMkLst>
        <pc:spChg chg="mod">
          <ac:chgData name="Poole, Linda" userId="S::linda.poole@untsystem.edu::a48b09a9-4b56-4b9f-a537-f5205b04be6b" providerId="AD" clId="Web-{48AE1D9F-9FB7-425C-A7B9-FAA0A2558F54}" dt="2023-04-03T14:59:39.526" v="268" actId="20577"/>
          <ac:spMkLst>
            <pc:docMk/>
            <pc:sldMk cId="811092392" sldId="357"/>
            <ac:spMk id="2" creationId="{433B946B-4278-4C62-BEC6-4EFEEDFE0990}"/>
          </ac:spMkLst>
        </pc:spChg>
        <pc:spChg chg="mod">
          <ac:chgData name="Poole, Linda" userId="S::linda.poole@untsystem.edu::a48b09a9-4b56-4b9f-a537-f5205b04be6b" providerId="AD" clId="Web-{48AE1D9F-9FB7-425C-A7B9-FAA0A2558F54}" dt="2023-04-03T14:58:18.976" v="261" actId="20577"/>
          <ac:spMkLst>
            <pc:docMk/>
            <pc:sldMk cId="811092392" sldId="357"/>
            <ac:spMk id="3" creationId="{E0D8A791-8947-5EB6-FF44-14825CA8B73E}"/>
          </ac:spMkLst>
        </pc:spChg>
        <pc:picChg chg="add mod">
          <ac:chgData name="Poole, Linda" userId="S::linda.poole@untsystem.edu::a48b09a9-4b56-4b9f-a537-f5205b04be6b" providerId="AD" clId="Web-{48AE1D9F-9FB7-425C-A7B9-FAA0A2558F54}" dt="2023-04-03T14:55:35.330" v="164" actId="1076"/>
          <ac:picMkLst>
            <pc:docMk/>
            <pc:sldMk cId="811092392" sldId="357"/>
            <ac:picMk id="4" creationId="{70AA376D-5A59-59EF-9BC3-BB765755B949}"/>
          </ac:picMkLst>
        </pc:picChg>
        <pc:picChg chg="add mod">
          <ac:chgData name="Poole, Linda" userId="S::linda.poole@untsystem.edu::a48b09a9-4b56-4b9f-a537-f5205b04be6b" providerId="AD" clId="Web-{48AE1D9F-9FB7-425C-A7B9-FAA0A2558F54}" dt="2023-04-03T14:57:18.427" v="190" actId="1076"/>
          <ac:picMkLst>
            <pc:docMk/>
            <pc:sldMk cId="811092392" sldId="357"/>
            <ac:picMk id="8" creationId="{E624EFE8-73D7-0AE7-7CCF-466E97553F8E}"/>
          </ac:picMkLst>
        </pc:picChg>
        <pc:picChg chg="del">
          <ac:chgData name="Poole, Linda" userId="S::linda.poole@untsystem.edu::a48b09a9-4b56-4b9f-a537-f5205b04be6b" providerId="AD" clId="Web-{48AE1D9F-9FB7-425C-A7B9-FAA0A2558F54}" dt="2023-04-03T14:49:00.222" v="29"/>
          <ac:picMkLst>
            <pc:docMk/>
            <pc:sldMk cId="811092392" sldId="357"/>
            <ac:picMk id="11" creationId="{4AE9C642-8949-EC98-3E44-7BFAF0C98E4B}"/>
          </ac:picMkLst>
        </pc:picChg>
        <pc:picChg chg="del">
          <ac:chgData name="Poole, Linda" userId="S::linda.poole@untsystem.edu::a48b09a9-4b56-4b9f-a537-f5205b04be6b" providerId="AD" clId="Web-{48AE1D9F-9FB7-425C-A7B9-FAA0A2558F54}" dt="2023-04-03T14:49:03.347" v="30"/>
          <ac:picMkLst>
            <pc:docMk/>
            <pc:sldMk cId="811092392" sldId="357"/>
            <ac:picMk id="13" creationId="{3F9CE658-CC54-D43B-5A75-DD8678A8897A}"/>
          </ac:picMkLst>
        </pc:picChg>
      </pc:sldChg>
    </pc:docChg>
  </pc:docChgLst>
  <pc:docChgLst>
    <pc:chgData name="Poole, Linda" userId="a48b09a9-4b56-4b9f-a537-f5205b04be6b" providerId="ADAL" clId="{DBB388C9-E483-4513-9545-FBF3B9D1D462}"/>
    <pc:docChg chg="custSel addSld delSld modSld">
      <pc:chgData name="Poole, Linda" userId="a48b09a9-4b56-4b9f-a537-f5205b04be6b" providerId="ADAL" clId="{DBB388C9-E483-4513-9545-FBF3B9D1D462}" dt="2023-04-24T17:00:06.718" v="409" actId="2696"/>
      <pc:docMkLst>
        <pc:docMk/>
      </pc:docMkLst>
      <pc:sldChg chg="modSp mod">
        <pc:chgData name="Poole, Linda" userId="a48b09a9-4b56-4b9f-a537-f5205b04be6b" providerId="ADAL" clId="{DBB388C9-E483-4513-9545-FBF3B9D1D462}" dt="2023-04-24T14:11:58.778" v="408" actId="20577"/>
        <pc:sldMkLst>
          <pc:docMk/>
          <pc:sldMk cId="1511692378" sldId="346"/>
        </pc:sldMkLst>
        <pc:spChg chg="mod">
          <ac:chgData name="Poole, Linda" userId="a48b09a9-4b56-4b9f-a537-f5205b04be6b" providerId="ADAL" clId="{DBB388C9-E483-4513-9545-FBF3B9D1D462}" dt="2023-04-24T14:11:58.778" v="408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modSp mod">
        <pc:chgData name="Poole, Linda" userId="a48b09a9-4b56-4b9f-a537-f5205b04be6b" providerId="ADAL" clId="{DBB388C9-E483-4513-9545-FBF3B9D1D462}" dt="2023-04-24T14:03:25.438" v="101" actId="1076"/>
        <pc:sldMkLst>
          <pc:docMk/>
          <pc:sldMk cId="4222455256" sldId="349"/>
        </pc:sldMkLst>
        <pc:spChg chg="mod">
          <ac:chgData name="Poole, Linda" userId="a48b09a9-4b56-4b9f-a537-f5205b04be6b" providerId="ADAL" clId="{DBB388C9-E483-4513-9545-FBF3B9D1D462}" dt="2023-04-24T14:03:08.941" v="100" actId="20577"/>
          <ac:spMkLst>
            <pc:docMk/>
            <pc:sldMk cId="4222455256" sldId="349"/>
            <ac:spMk id="7" creationId="{BB4FA646-8E46-38CB-4340-AF6EEA569974}"/>
          </ac:spMkLst>
        </pc:spChg>
        <pc:cxnChg chg="mod">
          <ac:chgData name="Poole, Linda" userId="a48b09a9-4b56-4b9f-a537-f5205b04be6b" providerId="ADAL" clId="{DBB388C9-E483-4513-9545-FBF3B9D1D462}" dt="2023-04-24T14:03:25.438" v="101" actId="1076"/>
          <ac:cxnSpMkLst>
            <pc:docMk/>
            <pc:sldMk cId="4222455256" sldId="349"/>
            <ac:cxnSpMk id="8" creationId="{D12694AE-DC53-A544-5A10-4A20C52C4429}"/>
          </ac:cxnSpMkLst>
        </pc:cxnChg>
      </pc:sldChg>
      <pc:sldChg chg="addSp modSp mod">
        <pc:chgData name="Poole, Linda" userId="a48b09a9-4b56-4b9f-a537-f5205b04be6b" providerId="ADAL" clId="{DBB388C9-E483-4513-9545-FBF3B9D1D462}" dt="2023-04-24T13:59:33.811" v="94" actId="1076"/>
        <pc:sldMkLst>
          <pc:docMk/>
          <pc:sldMk cId="3835998799" sldId="352"/>
        </pc:sldMkLst>
        <pc:spChg chg="mod">
          <ac:chgData name="Poole, Linda" userId="a48b09a9-4b56-4b9f-a537-f5205b04be6b" providerId="ADAL" clId="{DBB388C9-E483-4513-9545-FBF3B9D1D462}" dt="2023-04-24T13:59:10.998" v="92" actId="6549"/>
          <ac:spMkLst>
            <pc:docMk/>
            <pc:sldMk cId="3835998799" sldId="352"/>
            <ac:spMk id="7" creationId="{BB4FA646-8E46-38CB-4340-AF6EEA569974}"/>
          </ac:spMkLst>
        </pc:spChg>
        <pc:cxnChg chg="add mod">
          <ac:chgData name="Poole, Linda" userId="a48b09a9-4b56-4b9f-a537-f5205b04be6b" providerId="ADAL" clId="{DBB388C9-E483-4513-9545-FBF3B9D1D462}" dt="2023-04-24T13:59:33.811" v="94" actId="1076"/>
          <ac:cxnSpMkLst>
            <pc:docMk/>
            <pc:sldMk cId="3835998799" sldId="352"/>
            <ac:cxnSpMk id="3" creationId="{E55CFF54-3D77-DD10-54D9-029DB90C38BB}"/>
          </ac:cxnSpMkLst>
        </pc:cxnChg>
      </pc:sldChg>
      <pc:sldChg chg="addSp delSp modSp mod">
        <pc:chgData name="Poole, Linda" userId="a48b09a9-4b56-4b9f-a537-f5205b04be6b" providerId="ADAL" clId="{DBB388C9-E483-4513-9545-FBF3B9D1D462}" dt="2023-04-19T13:45:55.065" v="88" actId="14100"/>
        <pc:sldMkLst>
          <pc:docMk/>
          <pc:sldMk cId="715697519" sldId="353"/>
        </pc:sldMkLst>
        <pc:spChg chg="mod">
          <ac:chgData name="Poole, Linda" userId="a48b09a9-4b56-4b9f-a537-f5205b04be6b" providerId="ADAL" clId="{DBB388C9-E483-4513-9545-FBF3B9D1D462}" dt="2023-04-19T13:44:45.834" v="74" actId="14100"/>
          <ac:spMkLst>
            <pc:docMk/>
            <pc:sldMk cId="715697519" sldId="353"/>
            <ac:spMk id="7" creationId="{BB4FA646-8E46-38CB-4340-AF6EEA569974}"/>
          </ac:spMkLst>
        </pc:spChg>
        <pc:picChg chg="mod ord">
          <ac:chgData name="Poole, Linda" userId="a48b09a9-4b56-4b9f-a537-f5205b04be6b" providerId="ADAL" clId="{DBB388C9-E483-4513-9545-FBF3B9D1D462}" dt="2023-04-19T13:45:38.203" v="84" actId="1076"/>
          <ac:picMkLst>
            <pc:docMk/>
            <pc:sldMk cId="715697519" sldId="353"/>
            <ac:picMk id="4" creationId="{97964530-12FD-AEF0-572C-FEE65A41E57F}"/>
          </ac:picMkLst>
        </pc:picChg>
        <pc:picChg chg="add del mod">
          <ac:chgData name="Poole, Linda" userId="a48b09a9-4b56-4b9f-a537-f5205b04be6b" providerId="ADAL" clId="{DBB388C9-E483-4513-9545-FBF3B9D1D462}" dt="2023-04-19T13:43:11.273" v="5" actId="478"/>
          <ac:picMkLst>
            <pc:docMk/>
            <pc:sldMk cId="715697519" sldId="353"/>
            <ac:picMk id="8" creationId="{5573ABDD-D35A-38CE-041A-F22FFFE58D36}"/>
          </ac:picMkLst>
        </pc:picChg>
        <pc:picChg chg="add del mod">
          <ac:chgData name="Poole, Linda" userId="a48b09a9-4b56-4b9f-a537-f5205b04be6b" providerId="ADAL" clId="{DBB388C9-E483-4513-9545-FBF3B9D1D462}" dt="2023-04-19T13:43:46.474" v="11" actId="478"/>
          <ac:picMkLst>
            <pc:docMk/>
            <pc:sldMk cId="715697519" sldId="353"/>
            <ac:picMk id="10" creationId="{CBA50C56-A9DA-EAAE-BBCC-6EDF60F88249}"/>
          </ac:picMkLst>
        </pc:picChg>
        <pc:picChg chg="add mod">
          <ac:chgData name="Poole, Linda" userId="a48b09a9-4b56-4b9f-a537-f5205b04be6b" providerId="ADAL" clId="{DBB388C9-E483-4513-9545-FBF3B9D1D462}" dt="2023-04-19T13:43:51.341" v="13" actId="1076"/>
          <ac:picMkLst>
            <pc:docMk/>
            <pc:sldMk cId="715697519" sldId="353"/>
            <ac:picMk id="12" creationId="{200A9349-29BE-AF6C-CC21-A01F18CB9B81}"/>
          </ac:picMkLst>
        </pc:picChg>
        <pc:cxnChg chg="add mod">
          <ac:chgData name="Poole, Linda" userId="a48b09a9-4b56-4b9f-a537-f5205b04be6b" providerId="ADAL" clId="{DBB388C9-E483-4513-9545-FBF3B9D1D462}" dt="2023-04-19T13:44:15.060" v="17" actId="1076"/>
          <ac:cxnSpMkLst>
            <pc:docMk/>
            <pc:sldMk cId="715697519" sldId="353"/>
            <ac:cxnSpMk id="13" creationId="{2DE6758D-F3B7-DC2E-51B9-DCE3281A6A37}"/>
          </ac:cxnSpMkLst>
        </pc:cxnChg>
        <pc:cxnChg chg="add mod">
          <ac:chgData name="Poole, Linda" userId="a48b09a9-4b56-4b9f-a537-f5205b04be6b" providerId="ADAL" clId="{DBB388C9-E483-4513-9545-FBF3B9D1D462}" dt="2023-04-19T13:45:55.065" v="88" actId="14100"/>
          <ac:cxnSpMkLst>
            <pc:docMk/>
            <pc:sldMk cId="715697519" sldId="353"/>
            <ac:cxnSpMk id="15" creationId="{322814AD-B678-FC14-3B47-791EB04B6EBD}"/>
          </ac:cxnSpMkLst>
        </pc:cxnChg>
      </pc:sldChg>
      <pc:sldChg chg="del">
        <pc:chgData name="Poole, Linda" userId="a48b09a9-4b56-4b9f-a537-f5205b04be6b" providerId="ADAL" clId="{DBB388C9-E483-4513-9545-FBF3B9D1D462}" dt="2023-04-24T17:00:06.718" v="409" actId="2696"/>
        <pc:sldMkLst>
          <pc:docMk/>
          <pc:sldMk cId="1702169373" sldId="355"/>
        </pc:sldMkLst>
      </pc:sldChg>
      <pc:sldChg chg="add del">
        <pc:chgData name="Poole, Linda" userId="a48b09a9-4b56-4b9f-a537-f5205b04be6b" providerId="ADAL" clId="{DBB388C9-E483-4513-9545-FBF3B9D1D462}" dt="2023-04-24T13:22:03.775" v="91" actId="2696"/>
        <pc:sldMkLst>
          <pc:docMk/>
          <pc:sldMk cId="1951090482" sldId="355"/>
        </pc:sldMkLst>
      </pc:sldChg>
      <pc:sldChg chg="del">
        <pc:chgData name="Poole, Linda" userId="a48b09a9-4b56-4b9f-a537-f5205b04be6b" providerId="ADAL" clId="{DBB388C9-E483-4513-9545-FBF3B9D1D462}" dt="2023-04-24T13:18:35.140" v="89" actId="2696"/>
        <pc:sldMkLst>
          <pc:docMk/>
          <pc:sldMk cId="1958700107" sldId="355"/>
        </pc:sldMkLst>
      </pc:sldChg>
      <pc:sldChg chg="del">
        <pc:chgData name="Poole, Linda" userId="a48b09a9-4b56-4b9f-a537-f5205b04be6b" providerId="ADAL" clId="{DBB388C9-E483-4513-9545-FBF3B9D1D462}" dt="2023-04-19T13:40:00.566" v="0" actId="2696"/>
        <pc:sldMkLst>
          <pc:docMk/>
          <pc:sldMk cId="2087254582" sldId="355"/>
        </pc:sldMkLst>
      </pc:sldChg>
    </pc:docChg>
  </pc:docChgLst>
  <pc:docChgLst>
    <pc:chgData name="Poole, Linda" userId="S::linda.poole@untsystem.edu::a48b09a9-4b56-4b9f-a537-f5205b04be6b" providerId="AD" clId="Web-{F74C04AE-6A8F-4957-AE5D-295434F17971}"/>
    <pc:docChg chg="mod modSld">
      <pc:chgData name="Poole, Linda" userId="S::linda.poole@untsystem.edu::a48b09a9-4b56-4b9f-a537-f5205b04be6b" providerId="AD" clId="Web-{F74C04AE-6A8F-4957-AE5D-295434F17971}" dt="2023-04-11T18:22:30.988" v="16"/>
      <pc:docMkLst>
        <pc:docMk/>
      </pc:docMkLst>
      <pc:sldChg chg="delSp modSp modCm">
        <pc:chgData name="Poole, Linda" userId="S::linda.poole@untsystem.edu::a48b09a9-4b56-4b9f-a537-f5205b04be6b" providerId="AD" clId="Web-{F74C04AE-6A8F-4957-AE5D-295434F17971}" dt="2023-04-11T18:22:30.988" v="16"/>
        <pc:sldMkLst>
          <pc:docMk/>
          <pc:sldMk cId="2675114161" sldId="366"/>
        </pc:sldMkLst>
        <pc:spChg chg="mod">
          <ac:chgData name="Poole, Linda" userId="S::linda.poole@untsystem.edu::a48b09a9-4b56-4b9f-a537-f5205b04be6b" providerId="AD" clId="Web-{F74C04AE-6A8F-4957-AE5D-295434F17971}" dt="2023-04-11T18:21:58.363" v="14" actId="20577"/>
          <ac:spMkLst>
            <pc:docMk/>
            <pc:sldMk cId="2675114161" sldId="366"/>
            <ac:spMk id="2" creationId="{433B946B-4278-4C62-BEC6-4EFEEDFE0990}"/>
          </ac:spMkLst>
        </pc:spChg>
        <pc:cxnChg chg="del">
          <ac:chgData name="Poole, Linda" userId="S::linda.poole@untsystem.edu::a48b09a9-4b56-4b9f-a537-f5205b04be6b" providerId="AD" clId="Web-{F74C04AE-6A8F-4957-AE5D-295434F17971}" dt="2023-04-11T18:21:45.456" v="12"/>
          <ac:cxnSpMkLst>
            <pc:docMk/>
            <pc:sldMk cId="2675114161" sldId="366"/>
            <ac:cxnSpMk id="4" creationId="{BA90118C-E6D9-7179-F121-A04A75C0BBFC}"/>
          </ac:cxnSpMkLst>
        </pc:cxnChg>
      </pc:sldChg>
      <pc:sldChg chg="delSp modSp modCm">
        <pc:chgData name="Poole, Linda" userId="S::linda.poole@untsystem.edu::a48b09a9-4b56-4b9f-a537-f5205b04be6b" providerId="AD" clId="Web-{F74C04AE-6A8F-4957-AE5D-295434F17971}" dt="2023-04-11T18:21:06.049" v="7"/>
        <pc:sldMkLst>
          <pc:docMk/>
          <pc:sldMk cId="4020819743" sldId="369"/>
        </pc:sldMkLst>
        <pc:spChg chg="mod">
          <ac:chgData name="Poole, Linda" userId="S::linda.poole@untsystem.edu::a48b09a9-4b56-4b9f-a537-f5205b04be6b" providerId="AD" clId="Web-{F74C04AE-6A8F-4957-AE5D-295434F17971}" dt="2023-04-11T18:21:02.424" v="6" actId="20577"/>
          <ac:spMkLst>
            <pc:docMk/>
            <pc:sldMk cId="4020819743" sldId="369"/>
            <ac:spMk id="2" creationId="{433B946B-4278-4C62-BEC6-4EFEEDFE0990}"/>
          </ac:spMkLst>
        </pc:spChg>
        <pc:cxnChg chg="del">
          <ac:chgData name="Poole, Linda" userId="S::linda.poole@untsystem.edu::a48b09a9-4b56-4b9f-a537-f5205b04be6b" providerId="AD" clId="Web-{F74C04AE-6A8F-4957-AE5D-295434F17971}" dt="2023-04-11T18:21:06.049" v="7"/>
          <ac:cxnSpMkLst>
            <pc:docMk/>
            <pc:sldMk cId="4020819743" sldId="369"/>
            <ac:cxnSpMk id="8" creationId="{2F45F67B-A7A0-C8A1-FCD7-5D2587B0299F}"/>
          </ac:cxnSpMkLst>
        </pc:cxnChg>
      </pc:sldChg>
    </pc:docChg>
  </pc:docChgLst>
  <pc:docChgLst>
    <pc:chgData name="Poole, Linda" userId="a48b09a9-4b56-4b9f-a537-f5205b04be6b" providerId="ADAL" clId="{C860A278-E1C1-428F-8FF3-6C0A3BAC3201}"/>
    <pc:docChg chg="undo custSel addSld delSld modSld">
      <pc:chgData name="Poole, Linda" userId="a48b09a9-4b56-4b9f-a537-f5205b04be6b" providerId="ADAL" clId="{C860A278-E1C1-428F-8FF3-6C0A3BAC3201}" dt="2023-04-14T15:17:05.959" v="2621" actId="20577"/>
      <pc:docMkLst>
        <pc:docMk/>
      </pc:docMkLst>
      <pc:sldChg chg="modSp mod">
        <pc:chgData name="Poole, Linda" userId="a48b09a9-4b56-4b9f-a537-f5205b04be6b" providerId="ADAL" clId="{C860A278-E1C1-428F-8FF3-6C0A3BAC3201}" dt="2023-04-14T13:44:11.780" v="55" actId="20577"/>
        <pc:sldMkLst>
          <pc:docMk/>
          <pc:sldMk cId="1511692378" sldId="346"/>
        </pc:sldMkLst>
        <pc:spChg chg="mod">
          <ac:chgData name="Poole, Linda" userId="a48b09a9-4b56-4b9f-a537-f5205b04be6b" providerId="ADAL" clId="{C860A278-E1C1-428F-8FF3-6C0A3BAC3201}" dt="2023-04-14T13:44:11.780" v="55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addSp delSp modSp mod">
        <pc:chgData name="Poole, Linda" userId="a48b09a9-4b56-4b9f-a537-f5205b04be6b" providerId="ADAL" clId="{C860A278-E1C1-428F-8FF3-6C0A3BAC3201}" dt="2023-04-14T14:09:50.535" v="694" actId="20577"/>
        <pc:sldMkLst>
          <pc:docMk/>
          <pc:sldMk cId="4078786083" sldId="347"/>
        </pc:sldMkLst>
        <pc:spChg chg="mod">
          <ac:chgData name="Poole, Linda" userId="a48b09a9-4b56-4b9f-a537-f5205b04be6b" providerId="ADAL" clId="{C860A278-E1C1-428F-8FF3-6C0A3BAC3201}" dt="2023-04-14T13:40:24.676" v="4" actId="27636"/>
          <ac:spMkLst>
            <pc:docMk/>
            <pc:sldMk cId="4078786083" sldId="347"/>
            <ac:spMk id="2" creationId="{433B946B-4278-4C62-BEC6-4EFEEDFE0990}"/>
          </ac:spMkLst>
        </pc:spChg>
        <pc:spChg chg="del mod">
          <ac:chgData name="Poole, Linda" userId="a48b09a9-4b56-4b9f-a537-f5205b04be6b" providerId="ADAL" clId="{C860A278-E1C1-428F-8FF3-6C0A3BAC3201}" dt="2023-04-14T13:40:41.881" v="10" actId="478"/>
          <ac:spMkLst>
            <pc:docMk/>
            <pc:sldMk cId="4078786083" sldId="347"/>
            <ac:spMk id="3" creationId="{E0D8A791-8947-5EB6-FF44-14825CA8B73E}"/>
          </ac:spMkLst>
        </pc:spChg>
        <pc:spChg chg="add mod">
          <ac:chgData name="Poole, Linda" userId="a48b09a9-4b56-4b9f-a537-f5205b04be6b" providerId="ADAL" clId="{C860A278-E1C1-428F-8FF3-6C0A3BAC3201}" dt="2023-04-14T14:09:50.535" v="694" actId="20577"/>
          <ac:spMkLst>
            <pc:docMk/>
            <pc:sldMk cId="4078786083" sldId="347"/>
            <ac:spMk id="7" creationId="{BB4FA646-8E46-38CB-4340-AF6EEA569974}"/>
          </ac:spMkLst>
        </pc:spChg>
        <pc:picChg chg="del">
          <ac:chgData name="Poole, Linda" userId="a48b09a9-4b56-4b9f-a537-f5205b04be6b" providerId="ADAL" clId="{C860A278-E1C1-428F-8FF3-6C0A3BAC3201}" dt="2023-04-14T13:40:26.786" v="5" actId="478"/>
          <ac:picMkLst>
            <pc:docMk/>
            <pc:sldMk cId="4078786083" sldId="347"/>
            <ac:picMk id="4" creationId="{92313999-DF72-E102-88F3-C02BCF4136B9}"/>
          </ac:picMkLst>
        </pc:picChg>
        <pc:picChg chg="add del mod ord">
          <ac:chgData name="Poole, Linda" userId="a48b09a9-4b56-4b9f-a537-f5205b04be6b" providerId="ADAL" clId="{C860A278-E1C1-428F-8FF3-6C0A3BAC3201}" dt="2023-04-14T14:02:16.961" v="464" actId="478"/>
          <ac:picMkLst>
            <pc:docMk/>
            <pc:sldMk cId="4078786083" sldId="347"/>
            <ac:picMk id="11" creationId="{9D8A236B-26B1-0B15-1296-16F92BDCDE8E}"/>
          </ac:picMkLst>
        </pc:picChg>
        <pc:picChg chg="del">
          <ac:chgData name="Poole, Linda" userId="a48b09a9-4b56-4b9f-a537-f5205b04be6b" providerId="ADAL" clId="{C860A278-E1C1-428F-8FF3-6C0A3BAC3201}" dt="2023-04-14T13:40:44.394" v="11" actId="478"/>
          <ac:picMkLst>
            <pc:docMk/>
            <pc:sldMk cId="4078786083" sldId="347"/>
            <ac:picMk id="12" creationId="{874997A0-D299-5E3C-84E8-EBA931F057D3}"/>
          </ac:picMkLst>
        </pc:picChg>
        <pc:picChg chg="add del mod">
          <ac:chgData name="Poole, Linda" userId="a48b09a9-4b56-4b9f-a537-f5205b04be6b" providerId="ADAL" clId="{C860A278-E1C1-428F-8FF3-6C0A3BAC3201}" dt="2023-04-14T14:02:56.601" v="469" actId="478"/>
          <ac:picMkLst>
            <pc:docMk/>
            <pc:sldMk cId="4078786083" sldId="347"/>
            <ac:picMk id="17" creationId="{BBCDEE94-C3E0-1F61-F294-92B8E33D7506}"/>
          </ac:picMkLst>
        </pc:picChg>
        <pc:picChg chg="add del mod">
          <ac:chgData name="Poole, Linda" userId="a48b09a9-4b56-4b9f-a537-f5205b04be6b" providerId="ADAL" clId="{C860A278-E1C1-428F-8FF3-6C0A3BAC3201}" dt="2023-04-14T14:03:24.352" v="472" actId="478"/>
          <ac:picMkLst>
            <pc:docMk/>
            <pc:sldMk cId="4078786083" sldId="347"/>
            <ac:picMk id="19" creationId="{C1B81A1C-F164-DFFE-8A63-A281683D2C54}"/>
          </ac:picMkLst>
        </pc:picChg>
        <pc:picChg chg="add mod ord">
          <ac:chgData name="Poole, Linda" userId="a48b09a9-4b56-4b9f-a537-f5205b04be6b" providerId="ADAL" clId="{C860A278-E1C1-428F-8FF3-6C0A3BAC3201}" dt="2023-04-14T14:04:00.664" v="530" actId="1036"/>
          <ac:picMkLst>
            <pc:docMk/>
            <pc:sldMk cId="4078786083" sldId="347"/>
            <ac:picMk id="21" creationId="{720D38DB-2358-D901-BD44-14F08C15AB23}"/>
          </ac:picMkLst>
        </pc:picChg>
        <pc:cxnChg chg="mod">
          <ac:chgData name="Poole, Linda" userId="a48b09a9-4b56-4b9f-a537-f5205b04be6b" providerId="ADAL" clId="{C860A278-E1C1-428F-8FF3-6C0A3BAC3201}" dt="2023-04-14T13:58:09.615" v="463" actId="14100"/>
          <ac:cxnSpMkLst>
            <pc:docMk/>
            <pc:sldMk cId="4078786083" sldId="347"/>
            <ac:cxnSpMk id="8" creationId="{D12694AE-DC53-A544-5A10-4A20C52C4429}"/>
          </ac:cxnSpMkLst>
        </pc:cxnChg>
        <pc:cxnChg chg="del mod">
          <ac:chgData name="Poole, Linda" userId="a48b09a9-4b56-4b9f-a537-f5205b04be6b" providerId="ADAL" clId="{C860A278-E1C1-428F-8FF3-6C0A3BAC3201}" dt="2023-04-14T13:57:54.940" v="461" actId="478"/>
          <ac:cxnSpMkLst>
            <pc:docMk/>
            <pc:sldMk cId="4078786083" sldId="347"/>
            <ac:cxnSpMk id="9" creationId="{B6EC8DB4-3FC0-79F1-5072-1EC51BB1973D}"/>
          </ac:cxnSpMkLst>
        </pc:cxnChg>
        <pc:cxnChg chg="mod">
          <ac:chgData name="Poole, Linda" userId="a48b09a9-4b56-4b9f-a537-f5205b04be6b" providerId="ADAL" clId="{C860A278-E1C1-428F-8FF3-6C0A3BAC3201}" dt="2023-04-14T13:57:52.209" v="460" actId="1076"/>
          <ac:cxnSpMkLst>
            <pc:docMk/>
            <pc:sldMk cId="4078786083" sldId="347"/>
            <ac:cxnSpMk id="13" creationId="{4EA30095-0AC7-7A22-4C57-835BEE2711CF}"/>
          </ac:cxnSpMkLst>
        </pc:cxnChg>
        <pc:cxnChg chg="add mod">
          <ac:chgData name="Poole, Linda" userId="a48b09a9-4b56-4b9f-a537-f5205b04be6b" providerId="ADAL" clId="{C860A278-E1C1-428F-8FF3-6C0A3BAC3201}" dt="2023-04-14T14:04:17.823" v="534" actId="1076"/>
          <ac:cxnSpMkLst>
            <pc:docMk/>
            <pc:sldMk cId="4078786083" sldId="347"/>
            <ac:cxnSpMk id="22" creationId="{238EA642-CEFB-7BDB-AEEB-AEEA88C60FE9}"/>
          </ac:cxnSpMkLst>
        </pc:cxnChg>
      </pc:sldChg>
      <pc:sldChg chg="addSp delSp modSp add mod">
        <pc:chgData name="Poole, Linda" userId="a48b09a9-4b56-4b9f-a537-f5205b04be6b" providerId="ADAL" clId="{C860A278-E1C1-428F-8FF3-6C0A3BAC3201}" dt="2023-04-14T14:09:04.583" v="671" actId="20577"/>
        <pc:sldMkLst>
          <pc:docMk/>
          <pc:sldMk cId="3199117687" sldId="348"/>
        </pc:sldMkLst>
        <pc:spChg chg="mod">
          <ac:chgData name="Poole, Linda" userId="a48b09a9-4b56-4b9f-a537-f5205b04be6b" providerId="ADAL" clId="{C860A278-E1C1-428F-8FF3-6C0A3BAC3201}" dt="2023-04-14T14:09:04.583" v="671" actId="20577"/>
          <ac:spMkLst>
            <pc:docMk/>
            <pc:sldMk cId="3199117687" sldId="348"/>
            <ac:spMk id="7" creationId="{BB4FA646-8E46-38CB-4340-AF6EEA569974}"/>
          </ac:spMkLst>
        </pc:spChg>
        <pc:picChg chg="add mod ord">
          <ac:chgData name="Poole, Linda" userId="a48b09a9-4b56-4b9f-a537-f5205b04be6b" providerId="ADAL" clId="{C860A278-E1C1-428F-8FF3-6C0A3BAC3201}" dt="2023-04-14T14:08:21.674" v="649" actId="1076"/>
          <ac:picMkLst>
            <pc:docMk/>
            <pc:sldMk cId="3199117687" sldId="348"/>
            <ac:picMk id="4" creationId="{A6CFDDB8-3405-7D77-37C4-661EEB7C179C}"/>
          </ac:picMkLst>
        </pc:picChg>
        <pc:cxnChg chg="del">
          <ac:chgData name="Poole, Linda" userId="a48b09a9-4b56-4b9f-a537-f5205b04be6b" providerId="ADAL" clId="{C860A278-E1C1-428F-8FF3-6C0A3BAC3201}" dt="2023-04-14T14:08:45.942" v="654" actId="478"/>
          <ac:cxnSpMkLst>
            <pc:docMk/>
            <pc:sldMk cId="3199117687" sldId="348"/>
            <ac:cxnSpMk id="8" creationId="{D12694AE-DC53-A544-5A10-4A20C52C4429}"/>
          </ac:cxnSpMkLst>
        </pc:cxnChg>
        <pc:cxnChg chg="mod">
          <ac:chgData name="Poole, Linda" userId="a48b09a9-4b56-4b9f-a537-f5205b04be6b" providerId="ADAL" clId="{C860A278-E1C1-428F-8FF3-6C0A3BAC3201}" dt="2023-04-14T14:08:42.437" v="653" actId="1076"/>
          <ac:cxnSpMkLst>
            <pc:docMk/>
            <pc:sldMk cId="3199117687" sldId="348"/>
            <ac:cxnSpMk id="9" creationId="{B6EC8DB4-3FC0-79F1-5072-1EC51BB1973D}"/>
          </ac:cxnSpMkLst>
        </pc:cxnChg>
        <pc:cxnChg chg="mod">
          <ac:chgData name="Poole, Linda" userId="a48b09a9-4b56-4b9f-a537-f5205b04be6b" providerId="ADAL" clId="{C860A278-E1C1-428F-8FF3-6C0A3BAC3201}" dt="2023-04-14T14:08:27.373" v="650" actId="1076"/>
          <ac:cxnSpMkLst>
            <pc:docMk/>
            <pc:sldMk cId="3199117687" sldId="348"/>
            <ac:cxnSpMk id="13" creationId="{4EA30095-0AC7-7A22-4C57-835BEE2711CF}"/>
          </ac:cxnSpMkLst>
        </pc:cxnChg>
      </pc:sldChg>
      <pc:sldChg chg="addSp delSp modSp add mod">
        <pc:chgData name="Poole, Linda" userId="a48b09a9-4b56-4b9f-a537-f5205b04be6b" providerId="ADAL" clId="{C860A278-E1C1-428F-8FF3-6C0A3BAC3201}" dt="2023-04-14T14:19:45.155" v="1093" actId="1035"/>
        <pc:sldMkLst>
          <pc:docMk/>
          <pc:sldMk cId="4222455256" sldId="349"/>
        </pc:sldMkLst>
        <pc:spChg chg="mod">
          <ac:chgData name="Poole, Linda" userId="a48b09a9-4b56-4b9f-a537-f5205b04be6b" providerId="ADAL" clId="{C860A278-E1C1-428F-8FF3-6C0A3BAC3201}" dt="2023-04-14T14:19:45.155" v="1093" actId="1035"/>
          <ac:spMkLst>
            <pc:docMk/>
            <pc:sldMk cId="4222455256" sldId="349"/>
            <ac:spMk id="7" creationId="{BB4FA646-8E46-38CB-4340-AF6EEA569974}"/>
          </ac:spMkLst>
        </pc:spChg>
        <pc:picChg chg="add mod ord">
          <ac:chgData name="Poole, Linda" userId="a48b09a9-4b56-4b9f-a537-f5205b04be6b" providerId="ADAL" clId="{C860A278-E1C1-428F-8FF3-6C0A3BAC3201}" dt="2023-04-14T14:12:41.334" v="770" actId="1038"/>
          <ac:picMkLst>
            <pc:docMk/>
            <pc:sldMk cId="4222455256" sldId="349"/>
            <ac:picMk id="4" creationId="{DCE8B727-2055-E2AC-BD5C-4E2041EDE60C}"/>
          </ac:picMkLst>
        </pc:picChg>
        <pc:cxnChg chg="mod">
          <ac:chgData name="Poole, Linda" userId="a48b09a9-4b56-4b9f-a537-f5205b04be6b" providerId="ADAL" clId="{C860A278-E1C1-428F-8FF3-6C0A3BAC3201}" dt="2023-04-14T14:12:51.197" v="784" actId="1037"/>
          <ac:cxnSpMkLst>
            <pc:docMk/>
            <pc:sldMk cId="4222455256" sldId="349"/>
            <ac:cxnSpMk id="8" creationId="{D12694AE-DC53-A544-5A10-4A20C52C4429}"/>
          </ac:cxnSpMkLst>
        </pc:cxnChg>
        <pc:cxnChg chg="del">
          <ac:chgData name="Poole, Linda" userId="a48b09a9-4b56-4b9f-a537-f5205b04be6b" providerId="ADAL" clId="{C860A278-E1C1-428F-8FF3-6C0A3BAC3201}" dt="2023-04-14T14:13:36.332" v="805" actId="478"/>
          <ac:cxnSpMkLst>
            <pc:docMk/>
            <pc:sldMk cId="4222455256" sldId="349"/>
            <ac:cxnSpMk id="9" creationId="{B6EC8DB4-3FC0-79F1-5072-1EC51BB1973D}"/>
          </ac:cxnSpMkLst>
        </pc:cxnChg>
        <pc:cxnChg chg="mod">
          <ac:chgData name="Poole, Linda" userId="a48b09a9-4b56-4b9f-a537-f5205b04be6b" providerId="ADAL" clId="{C860A278-E1C1-428F-8FF3-6C0A3BAC3201}" dt="2023-04-14T14:13:18.058" v="803" actId="14100"/>
          <ac:cxnSpMkLst>
            <pc:docMk/>
            <pc:sldMk cId="4222455256" sldId="349"/>
            <ac:cxnSpMk id="13" creationId="{4EA30095-0AC7-7A22-4C57-835BEE2711CF}"/>
          </ac:cxnSpMkLst>
        </pc:cxnChg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3158553932" sldId="350"/>
        </pc:sldMkLst>
      </pc:sldChg>
      <pc:sldChg chg="addSp delSp modSp add mod">
        <pc:chgData name="Poole, Linda" userId="a48b09a9-4b56-4b9f-a537-f5205b04be6b" providerId="ADAL" clId="{C860A278-E1C1-428F-8FF3-6C0A3BAC3201}" dt="2023-04-14T14:23:03.908" v="1291" actId="478"/>
        <pc:sldMkLst>
          <pc:docMk/>
          <pc:sldMk cId="3358064913" sldId="350"/>
        </pc:sldMkLst>
        <pc:spChg chg="mod">
          <ac:chgData name="Poole, Linda" userId="a48b09a9-4b56-4b9f-a537-f5205b04be6b" providerId="ADAL" clId="{C860A278-E1C1-428F-8FF3-6C0A3BAC3201}" dt="2023-04-14T14:22:43.957" v="1288" actId="1037"/>
          <ac:spMkLst>
            <pc:docMk/>
            <pc:sldMk cId="3358064913" sldId="350"/>
            <ac:spMk id="7" creationId="{BB4FA646-8E46-38CB-4340-AF6EEA569974}"/>
          </ac:spMkLst>
        </pc:spChg>
        <pc:picChg chg="add mod ord">
          <ac:chgData name="Poole, Linda" userId="a48b09a9-4b56-4b9f-a537-f5205b04be6b" providerId="ADAL" clId="{C860A278-E1C1-428F-8FF3-6C0A3BAC3201}" dt="2023-04-14T14:22:34.250" v="1263" actId="1076"/>
          <ac:picMkLst>
            <pc:docMk/>
            <pc:sldMk cId="3358064913" sldId="350"/>
            <ac:picMk id="4" creationId="{3711A0AF-CF57-D8C8-030D-18D2E2A960B9}"/>
          </ac:picMkLst>
        </pc:picChg>
        <pc:cxnChg chg="mod">
          <ac:chgData name="Poole, Linda" userId="a48b09a9-4b56-4b9f-a537-f5205b04be6b" providerId="ADAL" clId="{C860A278-E1C1-428F-8FF3-6C0A3BAC3201}" dt="2023-04-14T14:22:57.250" v="1289" actId="1076"/>
          <ac:cxnSpMkLst>
            <pc:docMk/>
            <pc:sldMk cId="3358064913" sldId="350"/>
            <ac:cxnSpMk id="8" creationId="{D12694AE-DC53-A544-5A10-4A20C52C4429}"/>
          </ac:cxnSpMkLst>
        </pc:cxnChg>
        <pc:cxnChg chg="del">
          <ac:chgData name="Poole, Linda" userId="a48b09a9-4b56-4b9f-a537-f5205b04be6b" providerId="ADAL" clId="{C860A278-E1C1-428F-8FF3-6C0A3BAC3201}" dt="2023-04-14T14:23:00.516" v="1290" actId="478"/>
          <ac:cxnSpMkLst>
            <pc:docMk/>
            <pc:sldMk cId="3358064913" sldId="350"/>
            <ac:cxnSpMk id="9" creationId="{B6EC8DB4-3FC0-79F1-5072-1EC51BB1973D}"/>
          </ac:cxnSpMkLst>
        </pc:cxnChg>
        <pc:cxnChg chg="del">
          <ac:chgData name="Poole, Linda" userId="a48b09a9-4b56-4b9f-a537-f5205b04be6b" providerId="ADAL" clId="{C860A278-E1C1-428F-8FF3-6C0A3BAC3201}" dt="2023-04-14T14:23:03.908" v="1291" actId="478"/>
          <ac:cxnSpMkLst>
            <pc:docMk/>
            <pc:sldMk cId="3358064913" sldId="350"/>
            <ac:cxnSpMk id="13" creationId="{4EA30095-0AC7-7A22-4C57-835BEE2711CF}"/>
          </ac:cxnSpMkLst>
        </pc:cxnChg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364456459" sldId="351"/>
        </pc:sldMkLst>
      </pc:sldChg>
      <pc:sldChg chg="addSp delSp modSp add mod">
        <pc:chgData name="Poole, Linda" userId="a48b09a9-4b56-4b9f-a537-f5205b04be6b" providerId="ADAL" clId="{C860A278-E1C1-428F-8FF3-6C0A3BAC3201}" dt="2023-04-14T14:54:31.245" v="2401" actId="1038"/>
        <pc:sldMkLst>
          <pc:docMk/>
          <pc:sldMk cId="2453598082" sldId="351"/>
        </pc:sldMkLst>
        <pc:spChg chg="mod">
          <ac:chgData name="Poole, Linda" userId="a48b09a9-4b56-4b9f-a537-f5205b04be6b" providerId="ADAL" clId="{C860A278-E1C1-428F-8FF3-6C0A3BAC3201}" dt="2023-04-14T14:38:28.426" v="1873" actId="1035"/>
          <ac:spMkLst>
            <pc:docMk/>
            <pc:sldMk cId="2453598082" sldId="351"/>
            <ac:spMk id="2" creationId="{433B946B-4278-4C62-BEC6-4EFEEDFE0990}"/>
          </ac:spMkLst>
        </pc:spChg>
        <pc:spChg chg="mod ord">
          <ac:chgData name="Poole, Linda" userId="a48b09a9-4b56-4b9f-a537-f5205b04be6b" providerId="ADAL" clId="{C860A278-E1C1-428F-8FF3-6C0A3BAC3201}" dt="2023-04-14T14:53:36.296" v="2367" actId="20577"/>
          <ac:spMkLst>
            <pc:docMk/>
            <pc:sldMk cId="2453598082" sldId="351"/>
            <ac:spMk id="7" creationId="{BB4FA646-8E46-38CB-4340-AF6EEA569974}"/>
          </ac:spMkLst>
        </pc:spChg>
        <pc:spChg chg="add del mod ord">
          <ac:chgData name="Poole, Linda" userId="a48b09a9-4b56-4b9f-a537-f5205b04be6b" providerId="ADAL" clId="{C860A278-E1C1-428F-8FF3-6C0A3BAC3201}" dt="2023-04-14T14:48:36.152" v="1998" actId="1076"/>
          <ac:spMkLst>
            <pc:docMk/>
            <pc:sldMk cId="2453598082" sldId="351"/>
            <ac:spMk id="23" creationId="{0DF2C7D6-9F6B-60FF-CAAC-1FF818FC7932}"/>
          </ac:spMkLst>
        </pc:spChg>
        <pc:spChg chg="add del mod">
          <ac:chgData name="Poole, Linda" userId="a48b09a9-4b56-4b9f-a537-f5205b04be6b" providerId="ADAL" clId="{C860A278-E1C1-428F-8FF3-6C0A3BAC3201}" dt="2023-04-14T14:45:50.709" v="1961" actId="478"/>
          <ac:spMkLst>
            <pc:docMk/>
            <pc:sldMk cId="2453598082" sldId="351"/>
            <ac:spMk id="24" creationId="{ABC1F4ED-B9B6-6697-4BF0-61E928E1DB43}"/>
          </ac:spMkLst>
        </pc:spChg>
        <pc:spChg chg="add mod">
          <ac:chgData name="Poole, Linda" userId="a48b09a9-4b56-4b9f-a537-f5205b04be6b" providerId="ADAL" clId="{C860A278-E1C1-428F-8FF3-6C0A3BAC3201}" dt="2023-04-14T14:47:33.679" v="1979" actId="20577"/>
          <ac:spMkLst>
            <pc:docMk/>
            <pc:sldMk cId="2453598082" sldId="351"/>
            <ac:spMk id="30" creationId="{B02EFBDA-8895-8AA3-9FE9-FD90D7897C44}"/>
          </ac:spMkLst>
        </pc:spChg>
        <pc:spChg chg="add mod">
          <ac:chgData name="Poole, Linda" userId="a48b09a9-4b56-4b9f-a537-f5205b04be6b" providerId="ADAL" clId="{C860A278-E1C1-428F-8FF3-6C0A3BAC3201}" dt="2023-04-14T14:49:00.127" v="2065" actId="1037"/>
          <ac:spMkLst>
            <pc:docMk/>
            <pc:sldMk cId="2453598082" sldId="351"/>
            <ac:spMk id="31" creationId="{7299E35E-8CA8-EAE7-4FF7-BEB0C19F360F}"/>
          </ac:spMkLst>
        </pc:spChg>
        <pc:spChg chg="add mod">
          <ac:chgData name="Poole, Linda" userId="a48b09a9-4b56-4b9f-a537-f5205b04be6b" providerId="ADAL" clId="{C860A278-E1C1-428F-8FF3-6C0A3BAC3201}" dt="2023-04-14T14:54:31.245" v="2401" actId="1038"/>
          <ac:spMkLst>
            <pc:docMk/>
            <pc:sldMk cId="2453598082" sldId="351"/>
            <ac:spMk id="32" creationId="{DDD96109-1F5B-E2A8-99C2-3BB2DCB39529}"/>
          </ac:spMkLst>
        </pc:spChg>
        <pc:spChg chg="add mod">
          <ac:chgData name="Poole, Linda" userId="a48b09a9-4b56-4b9f-a537-f5205b04be6b" providerId="ADAL" clId="{C860A278-E1C1-428F-8FF3-6C0A3BAC3201}" dt="2023-04-14T14:49:40.317" v="2258" actId="20577"/>
          <ac:spMkLst>
            <pc:docMk/>
            <pc:sldMk cId="2453598082" sldId="351"/>
            <ac:spMk id="33" creationId="{0ACFA395-4789-AE9F-A41D-4B0AC10E4D37}"/>
          </ac:spMkLst>
        </pc:spChg>
        <pc:picChg chg="add del mod">
          <ac:chgData name="Poole, Linda" userId="a48b09a9-4b56-4b9f-a537-f5205b04be6b" providerId="ADAL" clId="{C860A278-E1C1-428F-8FF3-6C0A3BAC3201}" dt="2023-04-14T14:35:59.881" v="1685" actId="478"/>
          <ac:picMkLst>
            <pc:docMk/>
            <pc:sldMk cId="2453598082" sldId="351"/>
            <ac:picMk id="4" creationId="{1E9E8A6D-C5C4-CCF7-CFEC-1253B7314386}"/>
          </ac:picMkLst>
        </pc:picChg>
        <pc:picChg chg="add mod ord">
          <ac:chgData name="Poole, Linda" userId="a48b09a9-4b56-4b9f-a537-f5205b04be6b" providerId="ADAL" clId="{C860A278-E1C1-428F-8FF3-6C0A3BAC3201}" dt="2023-04-14T14:44:08.720" v="1953" actId="1036"/>
          <ac:picMkLst>
            <pc:docMk/>
            <pc:sldMk cId="2453598082" sldId="351"/>
            <ac:picMk id="11" creationId="{CF18FAEF-286D-CB7D-015D-EDA5147BC25C}"/>
          </ac:picMkLst>
        </pc:picChg>
        <pc:picChg chg="add mod ord">
          <ac:chgData name="Poole, Linda" userId="a48b09a9-4b56-4b9f-a537-f5205b04be6b" providerId="ADAL" clId="{C860A278-E1C1-428F-8FF3-6C0A3BAC3201}" dt="2023-04-14T14:54:17.677" v="2368" actId="14100"/>
          <ac:picMkLst>
            <pc:docMk/>
            <pc:sldMk cId="2453598082" sldId="351"/>
            <ac:picMk id="14" creationId="{FAD93954-16AB-5C4A-F8FF-599C9E0BE9F2}"/>
          </ac:picMkLst>
        </pc:picChg>
        <pc:picChg chg="add del mod">
          <ac:chgData name="Poole, Linda" userId="a48b09a9-4b56-4b9f-a537-f5205b04be6b" providerId="ADAL" clId="{C860A278-E1C1-428F-8FF3-6C0A3BAC3201}" dt="2023-04-14T14:48:12.063" v="1991" actId="478"/>
          <ac:picMkLst>
            <pc:docMk/>
            <pc:sldMk cId="2453598082" sldId="351"/>
            <ac:picMk id="26" creationId="{ED274891-DA43-4574-3661-7A66F710326A}"/>
          </ac:picMkLst>
        </pc:picChg>
        <pc:cxnChg chg="mod">
          <ac:chgData name="Poole, Linda" userId="a48b09a9-4b56-4b9f-a537-f5205b04be6b" providerId="ADAL" clId="{C860A278-E1C1-428F-8FF3-6C0A3BAC3201}" dt="2023-04-14T14:44:08.720" v="1953" actId="1036"/>
          <ac:cxnSpMkLst>
            <pc:docMk/>
            <pc:sldMk cId="2453598082" sldId="351"/>
            <ac:cxnSpMk id="8" creationId="{D12694AE-DC53-A544-5A10-4A20C52C4429}"/>
          </ac:cxnSpMkLst>
        </pc:cxnChg>
        <pc:cxnChg chg="mod">
          <ac:chgData name="Poole, Linda" userId="a48b09a9-4b56-4b9f-a537-f5205b04be6b" providerId="ADAL" clId="{C860A278-E1C1-428F-8FF3-6C0A3BAC3201}" dt="2023-04-14T14:54:31.245" v="2401" actId="1038"/>
          <ac:cxnSpMkLst>
            <pc:docMk/>
            <pc:sldMk cId="2453598082" sldId="351"/>
            <ac:cxnSpMk id="9" creationId="{B6EC8DB4-3FC0-79F1-5072-1EC51BB1973D}"/>
          </ac:cxnSpMkLst>
        </pc:cxnChg>
        <pc:cxnChg chg="mod">
          <ac:chgData name="Poole, Linda" userId="a48b09a9-4b56-4b9f-a537-f5205b04be6b" providerId="ADAL" clId="{C860A278-E1C1-428F-8FF3-6C0A3BAC3201}" dt="2023-04-14T14:44:08.720" v="1953" actId="1036"/>
          <ac:cxnSpMkLst>
            <pc:docMk/>
            <pc:sldMk cId="2453598082" sldId="351"/>
            <ac:cxnSpMk id="13" creationId="{4EA30095-0AC7-7A22-4C57-835BEE2711CF}"/>
          </ac:cxnSpMkLst>
        </pc:cxnChg>
        <pc:cxnChg chg="add mod">
          <ac:chgData name="Poole, Linda" userId="a48b09a9-4b56-4b9f-a537-f5205b04be6b" providerId="ADAL" clId="{C860A278-E1C1-428F-8FF3-6C0A3BAC3201}" dt="2023-04-14T14:54:31.245" v="2401" actId="1038"/>
          <ac:cxnSpMkLst>
            <pc:docMk/>
            <pc:sldMk cId="2453598082" sldId="351"/>
            <ac:cxnSpMk id="21" creationId="{1F186741-356F-0DE4-5411-0CADECEB73D2}"/>
          </ac:cxnSpMkLst>
        </pc:cxnChg>
        <pc:cxnChg chg="add mod">
          <ac:chgData name="Poole, Linda" userId="a48b09a9-4b56-4b9f-a537-f5205b04be6b" providerId="ADAL" clId="{C860A278-E1C1-428F-8FF3-6C0A3BAC3201}" dt="2023-04-14T14:44:08.720" v="1953" actId="1036"/>
          <ac:cxnSpMkLst>
            <pc:docMk/>
            <pc:sldMk cId="2453598082" sldId="351"/>
            <ac:cxnSpMk id="22" creationId="{FF857F2D-761A-BE62-964E-7F679458660B}"/>
          </ac:cxnSpMkLst>
        </pc:cxnChg>
        <pc:cxnChg chg="add mod">
          <ac:chgData name="Poole, Linda" userId="a48b09a9-4b56-4b9f-a537-f5205b04be6b" providerId="ADAL" clId="{C860A278-E1C1-428F-8FF3-6C0A3BAC3201}" dt="2023-04-14T14:47:08.346" v="1970" actId="1076"/>
          <ac:cxnSpMkLst>
            <pc:docMk/>
            <pc:sldMk cId="2453598082" sldId="351"/>
            <ac:cxnSpMk id="27" creationId="{FF5794B8-7691-19F9-FCFB-D58E95F68968}"/>
          </ac:cxnSpMkLst>
        </pc:cxnChg>
        <pc:cxnChg chg="add del mod">
          <ac:chgData name="Poole, Linda" userId="a48b09a9-4b56-4b9f-a537-f5205b04be6b" providerId="ADAL" clId="{C860A278-E1C1-428F-8FF3-6C0A3BAC3201}" dt="2023-04-14T14:47:15.097" v="1973"/>
          <ac:cxnSpMkLst>
            <pc:docMk/>
            <pc:sldMk cId="2453598082" sldId="351"/>
            <ac:cxnSpMk id="29" creationId="{A6AB6EF2-C2D5-2229-35B2-265CF430BBAD}"/>
          </ac:cxnSpMkLst>
        </pc:cxnChg>
      </pc:sldChg>
      <pc:sldChg chg="addSp delSp modSp add mod">
        <pc:chgData name="Poole, Linda" userId="a48b09a9-4b56-4b9f-a537-f5205b04be6b" providerId="ADAL" clId="{C860A278-E1C1-428F-8FF3-6C0A3BAC3201}" dt="2023-04-14T14:31:59.211" v="1552" actId="1076"/>
        <pc:sldMkLst>
          <pc:docMk/>
          <pc:sldMk cId="3835998799" sldId="352"/>
        </pc:sldMkLst>
        <pc:spChg chg="mod">
          <ac:chgData name="Poole, Linda" userId="a48b09a9-4b56-4b9f-a537-f5205b04be6b" providerId="ADAL" clId="{C860A278-E1C1-428F-8FF3-6C0A3BAC3201}" dt="2023-04-14T14:30:45.474" v="1500" actId="20577"/>
          <ac:spMkLst>
            <pc:docMk/>
            <pc:sldMk cId="3835998799" sldId="352"/>
            <ac:spMk id="7" creationId="{BB4FA646-8E46-38CB-4340-AF6EEA569974}"/>
          </ac:spMkLst>
        </pc:spChg>
        <pc:picChg chg="del">
          <ac:chgData name="Poole, Linda" userId="a48b09a9-4b56-4b9f-a537-f5205b04be6b" providerId="ADAL" clId="{C860A278-E1C1-428F-8FF3-6C0A3BAC3201}" dt="2023-04-14T14:23:21.996" v="1292" actId="478"/>
          <ac:picMkLst>
            <pc:docMk/>
            <pc:sldMk cId="3835998799" sldId="352"/>
            <ac:picMk id="4" creationId="{3711A0AF-CF57-D8C8-030D-18D2E2A960B9}"/>
          </ac:picMkLst>
        </pc:picChg>
        <pc:picChg chg="add del mod">
          <ac:chgData name="Poole, Linda" userId="a48b09a9-4b56-4b9f-a537-f5205b04be6b" providerId="ADAL" clId="{C860A278-E1C1-428F-8FF3-6C0A3BAC3201}" dt="2023-04-14T14:26:58.924" v="1299" actId="478"/>
          <ac:picMkLst>
            <pc:docMk/>
            <pc:sldMk cId="3835998799" sldId="352"/>
            <ac:picMk id="10" creationId="{8E74AA3B-615C-90BD-1ACE-B0772B5C112C}"/>
          </ac:picMkLst>
        </pc:picChg>
        <pc:picChg chg="add mod ord">
          <ac:chgData name="Poole, Linda" userId="a48b09a9-4b56-4b9f-a537-f5205b04be6b" providerId="ADAL" clId="{C860A278-E1C1-428F-8FF3-6C0A3BAC3201}" dt="2023-04-14T14:31:45.415" v="1549" actId="167"/>
          <ac:picMkLst>
            <pc:docMk/>
            <pc:sldMk cId="3835998799" sldId="352"/>
            <ac:picMk id="12" creationId="{A4426DAF-801C-50E4-C0CD-A66904907961}"/>
          </ac:picMkLst>
        </pc:picChg>
        <pc:picChg chg="add mod ord">
          <ac:chgData name="Poole, Linda" userId="a48b09a9-4b56-4b9f-a537-f5205b04be6b" providerId="ADAL" clId="{C860A278-E1C1-428F-8FF3-6C0A3BAC3201}" dt="2023-04-14T14:31:42.681" v="1548" actId="167"/>
          <ac:picMkLst>
            <pc:docMk/>
            <pc:sldMk cId="3835998799" sldId="352"/>
            <ac:picMk id="15" creationId="{720D7974-2BAF-D8AB-142F-BA045B6A74BD}"/>
          </ac:picMkLst>
        </pc:picChg>
        <pc:cxnChg chg="mod">
          <ac:chgData name="Poole, Linda" userId="a48b09a9-4b56-4b9f-a537-f5205b04be6b" providerId="ADAL" clId="{C860A278-E1C1-428F-8FF3-6C0A3BAC3201}" dt="2023-04-14T14:31:01.889" v="1503" actId="1076"/>
          <ac:cxnSpMkLst>
            <pc:docMk/>
            <pc:sldMk cId="3835998799" sldId="352"/>
            <ac:cxnSpMk id="8" creationId="{D12694AE-DC53-A544-5A10-4A20C52C4429}"/>
          </ac:cxnSpMkLst>
        </pc:cxnChg>
        <pc:cxnChg chg="mod">
          <ac:chgData name="Poole, Linda" userId="a48b09a9-4b56-4b9f-a537-f5205b04be6b" providerId="ADAL" clId="{C860A278-E1C1-428F-8FF3-6C0A3BAC3201}" dt="2023-04-14T14:31:59.211" v="1552" actId="1076"/>
          <ac:cxnSpMkLst>
            <pc:docMk/>
            <pc:sldMk cId="3835998799" sldId="352"/>
            <ac:cxnSpMk id="9" creationId="{B6EC8DB4-3FC0-79F1-5072-1EC51BB1973D}"/>
          </ac:cxnSpMkLst>
        </pc:cxnChg>
        <pc:cxnChg chg="mod ord">
          <ac:chgData name="Poole, Linda" userId="a48b09a9-4b56-4b9f-a537-f5205b04be6b" providerId="ADAL" clId="{C860A278-E1C1-428F-8FF3-6C0A3BAC3201}" dt="2023-04-14T14:31:31.904" v="1546" actId="1038"/>
          <ac:cxnSpMkLst>
            <pc:docMk/>
            <pc:sldMk cId="3835998799" sldId="352"/>
            <ac:cxnSpMk id="13" creationId="{4EA30095-0AC7-7A22-4C57-835BEE2711CF}"/>
          </ac:cxnSpMkLst>
        </pc:cxnChg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231629689" sldId="353"/>
        </pc:sldMkLst>
      </pc:sldChg>
      <pc:sldChg chg="addSp delSp modSp add mod">
        <pc:chgData name="Poole, Linda" userId="a48b09a9-4b56-4b9f-a537-f5205b04be6b" providerId="ADAL" clId="{C860A278-E1C1-428F-8FF3-6C0A3BAC3201}" dt="2023-04-14T14:56:42.178" v="2498" actId="1076"/>
        <pc:sldMkLst>
          <pc:docMk/>
          <pc:sldMk cId="715697519" sldId="353"/>
        </pc:sldMkLst>
        <pc:spChg chg="mod">
          <ac:chgData name="Poole, Linda" userId="a48b09a9-4b56-4b9f-a537-f5205b04be6b" providerId="ADAL" clId="{C860A278-E1C1-428F-8FF3-6C0A3BAC3201}" dt="2023-04-14T14:56:16.945" v="2493" actId="1036"/>
          <ac:spMkLst>
            <pc:docMk/>
            <pc:sldMk cId="715697519" sldId="353"/>
            <ac:spMk id="7" creationId="{BB4FA646-8E46-38CB-4340-AF6EEA569974}"/>
          </ac:spMkLst>
        </pc:spChg>
        <pc:spChg chg="del">
          <ac:chgData name="Poole, Linda" userId="a48b09a9-4b56-4b9f-a537-f5205b04be6b" providerId="ADAL" clId="{C860A278-E1C1-428F-8FF3-6C0A3BAC3201}" dt="2023-04-14T14:55:15.173" v="2403" actId="478"/>
          <ac:spMkLst>
            <pc:docMk/>
            <pc:sldMk cId="715697519" sldId="353"/>
            <ac:spMk id="23" creationId="{0DF2C7D6-9F6B-60FF-CAAC-1FF818FC7932}"/>
          </ac:spMkLst>
        </pc:spChg>
        <pc:spChg chg="del">
          <ac:chgData name="Poole, Linda" userId="a48b09a9-4b56-4b9f-a537-f5205b04be6b" providerId="ADAL" clId="{C860A278-E1C1-428F-8FF3-6C0A3BAC3201}" dt="2023-04-14T14:55:15.173" v="2403" actId="478"/>
          <ac:spMkLst>
            <pc:docMk/>
            <pc:sldMk cId="715697519" sldId="353"/>
            <ac:spMk id="30" creationId="{B02EFBDA-8895-8AA3-9FE9-FD90D7897C44}"/>
          </ac:spMkLst>
        </pc:spChg>
        <pc:spChg chg="del">
          <ac:chgData name="Poole, Linda" userId="a48b09a9-4b56-4b9f-a537-f5205b04be6b" providerId="ADAL" clId="{C860A278-E1C1-428F-8FF3-6C0A3BAC3201}" dt="2023-04-14T14:55:15.173" v="2403" actId="478"/>
          <ac:spMkLst>
            <pc:docMk/>
            <pc:sldMk cId="715697519" sldId="353"/>
            <ac:spMk id="31" creationId="{7299E35E-8CA8-EAE7-4FF7-BEB0C19F360F}"/>
          </ac:spMkLst>
        </pc:spChg>
        <pc:spChg chg="del">
          <ac:chgData name="Poole, Linda" userId="a48b09a9-4b56-4b9f-a537-f5205b04be6b" providerId="ADAL" clId="{C860A278-E1C1-428F-8FF3-6C0A3BAC3201}" dt="2023-04-14T14:55:15.173" v="2403" actId="478"/>
          <ac:spMkLst>
            <pc:docMk/>
            <pc:sldMk cId="715697519" sldId="353"/>
            <ac:spMk id="32" creationId="{DDD96109-1F5B-E2A8-99C2-3BB2DCB39529}"/>
          </ac:spMkLst>
        </pc:spChg>
        <pc:spChg chg="del">
          <ac:chgData name="Poole, Linda" userId="a48b09a9-4b56-4b9f-a537-f5205b04be6b" providerId="ADAL" clId="{C860A278-E1C1-428F-8FF3-6C0A3BAC3201}" dt="2023-04-14T14:55:15.173" v="2403" actId="478"/>
          <ac:spMkLst>
            <pc:docMk/>
            <pc:sldMk cId="715697519" sldId="353"/>
            <ac:spMk id="33" creationId="{0ACFA395-4789-AE9F-A41D-4B0AC10E4D37}"/>
          </ac:spMkLst>
        </pc:spChg>
        <pc:picChg chg="add mod">
          <ac:chgData name="Poole, Linda" userId="a48b09a9-4b56-4b9f-a537-f5205b04be6b" providerId="ADAL" clId="{C860A278-E1C1-428F-8FF3-6C0A3BAC3201}" dt="2023-04-14T14:56:42.178" v="2498" actId="1076"/>
          <ac:picMkLst>
            <pc:docMk/>
            <pc:sldMk cId="715697519" sldId="353"/>
            <ac:picMk id="4" creationId="{97964530-12FD-AEF0-572C-FEE65A41E57F}"/>
          </ac:picMkLst>
        </pc:picChg>
        <pc:picChg chg="del">
          <ac:chgData name="Poole, Linda" userId="a48b09a9-4b56-4b9f-a537-f5205b04be6b" providerId="ADAL" clId="{C860A278-E1C1-428F-8FF3-6C0A3BAC3201}" dt="2023-04-14T14:55:15.173" v="2403" actId="478"/>
          <ac:picMkLst>
            <pc:docMk/>
            <pc:sldMk cId="715697519" sldId="353"/>
            <ac:picMk id="11" creationId="{CF18FAEF-286D-CB7D-015D-EDA5147BC25C}"/>
          </ac:picMkLst>
        </pc:picChg>
        <pc:picChg chg="del">
          <ac:chgData name="Poole, Linda" userId="a48b09a9-4b56-4b9f-a537-f5205b04be6b" providerId="ADAL" clId="{C860A278-E1C1-428F-8FF3-6C0A3BAC3201}" dt="2023-04-14T14:55:17.836" v="2404" actId="478"/>
          <ac:picMkLst>
            <pc:docMk/>
            <pc:sldMk cId="715697519" sldId="353"/>
            <ac:picMk id="14" creationId="{FAD93954-16AB-5C4A-F8FF-599C9E0BE9F2}"/>
          </ac:picMkLst>
        </pc:picChg>
        <pc:picChg chg="del">
          <ac:chgData name="Poole, Linda" userId="a48b09a9-4b56-4b9f-a537-f5205b04be6b" providerId="ADAL" clId="{C860A278-E1C1-428F-8FF3-6C0A3BAC3201}" dt="2023-04-14T14:55:20.197" v="2405" actId="478"/>
          <ac:picMkLst>
            <pc:docMk/>
            <pc:sldMk cId="715697519" sldId="353"/>
            <ac:picMk id="26" creationId="{ED274891-DA43-4574-3661-7A66F710326A}"/>
          </ac:picMkLst>
        </pc:picChg>
        <pc:cxnChg chg="del">
          <ac:chgData name="Poole, Linda" userId="a48b09a9-4b56-4b9f-a537-f5205b04be6b" providerId="ADAL" clId="{C860A278-E1C1-428F-8FF3-6C0A3BAC3201}" dt="2023-04-14T14:56:20.547" v="2494" actId="478"/>
          <ac:cxnSpMkLst>
            <pc:docMk/>
            <pc:sldMk cId="715697519" sldId="353"/>
            <ac:cxnSpMk id="8" creationId="{D12694AE-DC53-A544-5A10-4A20C52C4429}"/>
          </ac:cxnSpMkLst>
        </pc:cxnChg>
        <pc:cxnChg chg="del">
          <ac:chgData name="Poole, Linda" userId="a48b09a9-4b56-4b9f-a537-f5205b04be6b" providerId="ADAL" clId="{C860A278-E1C1-428F-8FF3-6C0A3BAC3201}" dt="2023-04-14T14:56:26.524" v="2495" actId="478"/>
          <ac:cxnSpMkLst>
            <pc:docMk/>
            <pc:sldMk cId="715697519" sldId="353"/>
            <ac:cxnSpMk id="9" creationId="{B6EC8DB4-3FC0-79F1-5072-1EC51BB1973D}"/>
          </ac:cxnSpMkLst>
        </pc:cxnChg>
        <pc:cxnChg chg="del">
          <ac:chgData name="Poole, Linda" userId="a48b09a9-4b56-4b9f-a537-f5205b04be6b" providerId="ADAL" clId="{C860A278-E1C1-428F-8FF3-6C0A3BAC3201}" dt="2023-04-14T14:56:26.524" v="2495" actId="478"/>
          <ac:cxnSpMkLst>
            <pc:docMk/>
            <pc:sldMk cId="715697519" sldId="353"/>
            <ac:cxnSpMk id="13" creationId="{4EA30095-0AC7-7A22-4C57-835BEE2711CF}"/>
          </ac:cxnSpMkLst>
        </pc:cxnChg>
        <pc:cxnChg chg="del">
          <ac:chgData name="Poole, Linda" userId="a48b09a9-4b56-4b9f-a537-f5205b04be6b" providerId="ADAL" clId="{C860A278-E1C1-428F-8FF3-6C0A3BAC3201}" dt="2023-04-14T14:56:26.524" v="2495" actId="478"/>
          <ac:cxnSpMkLst>
            <pc:docMk/>
            <pc:sldMk cId="715697519" sldId="353"/>
            <ac:cxnSpMk id="21" creationId="{1F186741-356F-0DE4-5411-0CADECEB73D2}"/>
          </ac:cxnSpMkLst>
        </pc:cxnChg>
        <pc:cxnChg chg="del">
          <ac:chgData name="Poole, Linda" userId="a48b09a9-4b56-4b9f-a537-f5205b04be6b" providerId="ADAL" clId="{C860A278-E1C1-428F-8FF3-6C0A3BAC3201}" dt="2023-04-14T14:55:15.173" v="2403" actId="478"/>
          <ac:cxnSpMkLst>
            <pc:docMk/>
            <pc:sldMk cId="715697519" sldId="353"/>
            <ac:cxnSpMk id="22" creationId="{FF857F2D-761A-BE62-964E-7F679458660B}"/>
          </ac:cxnSpMkLst>
        </pc:cxnChg>
        <pc:cxnChg chg="del">
          <ac:chgData name="Poole, Linda" userId="a48b09a9-4b56-4b9f-a537-f5205b04be6b" providerId="ADAL" clId="{C860A278-E1C1-428F-8FF3-6C0A3BAC3201}" dt="2023-04-14T14:56:26.524" v="2495" actId="478"/>
          <ac:cxnSpMkLst>
            <pc:docMk/>
            <pc:sldMk cId="715697519" sldId="353"/>
            <ac:cxnSpMk id="27" creationId="{FF5794B8-7691-19F9-FCFB-D58E95F68968}"/>
          </ac:cxnSpMkLst>
        </pc:cxnChg>
      </pc:sldChg>
      <pc:sldChg chg="addSp delSp modSp add mod">
        <pc:chgData name="Poole, Linda" userId="a48b09a9-4b56-4b9f-a537-f5205b04be6b" providerId="ADAL" clId="{C860A278-E1C1-428F-8FF3-6C0A3BAC3201}" dt="2023-04-14T15:17:05.959" v="2621" actId="20577"/>
        <pc:sldMkLst>
          <pc:docMk/>
          <pc:sldMk cId="3442412326" sldId="354"/>
        </pc:sldMkLst>
        <pc:spChg chg="mod">
          <ac:chgData name="Poole, Linda" userId="a48b09a9-4b56-4b9f-a537-f5205b04be6b" providerId="ADAL" clId="{C860A278-E1C1-428F-8FF3-6C0A3BAC3201}" dt="2023-04-14T15:17:05.959" v="2621" actId="20577"/>
          <ac:spMkLst>
            <pc:docMk/>
            <pc:sldMk cId="3442412326" sldId="354"/>
            <ac:spMk id="7" creationId="{BB4FA646-8E46-38CB-4340-AF6EEA569974}"/>
          </ac:spMkLst>
        </pc:spChg>
        <pc:picChg chg="del">
          <ac:chgData name="Poole, Linda" userId="a48b09a9-4b56-4b9f-a537-f5205b04be6b" providerId="ADAL" clId="{C860A278-E1C1-428F-8FF3-6C0A3BAC3201}" dt="2023-04-14T14:57:36.948" v="2500" actId="478"/>
          <ac:picMkLst>
            <pc:docMk/>
            <pc:sldMk cId="3442412326" sldId="354"/>
            <ac:picMk id="4" creationId="{97964530-12FD-AEF0-572C-FEE65A41E57F}"/>
          </ac:picMkLst>
        </pc:picChg>
        <pc:picChg chg="add mod">
          <ac:chgData name="Poole, Linda" userId="a48b09a9-4b56-4b9f-a537-f5205b04be6b" providerId="ADAL" clId="{C860A278-E1C1-428F-8FF3-6C0A3BAC3201}" dt="2023-04-14T14:57:47.787" v="2503" actId="1076"/>
          <ac:picMkLst>
            <pc:docMk/>
            <pc:sldMk cId="3442412326" sldId="354"/>
            <ac:picMk id="8" creationId="{84E8B730-C26A-52BC-4DA7-5F8F36211663}"/>
          </ac:picMkLst>
        </pc:picChg>
        <pc:cxnChg chg="add mod">
          <ac:chgData name="Poole, Linda" userId="a48b09a9-4b56-4b9f-a537-f5205b04be6b" providerId="ADAL" clId="{C860A278-E1C1-428F-8FF3-6C0A3BAC3201}" dt="2023-04-14T14:59:13.074" v="2619" actId="1076"/>
          <ac:cxnSpMkLst>
            <pc:docMk/>
            <pc:sldMk cId="3442412326" sldId="354"/>
            <ac:cxnSpMk id="9" creationId="{59F7C445-5B52-1899-0699-4945418EE34A}"/>
          </ac:cxnSpMkLst>
        </pc:cxnChg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811092392" sldId="357"/>
        </pc:sldMkLst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2675114161" sldId="366"/>
        </pc:sldMkLst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3395014817" sldId="368"/>
        </pc:sldMkLst>
      </pc:sldChg>
      <pc:sldChg chg="del">
        <pc:chgData name="Poole, Linda" userId="a48b09a9-4b56-4b9f-a537-f5205b04be6b" providerId="ADAL" clId="{C860A278-E1C1-428F-8FF3-6C0A3BAC3201}" dt="2023-04-14T13:40:57.879" v="12" actId="2696"/>
        <pc:sldMkLst>
          <pc:docMk/>
          <pc:sldMk cId="4020819743" sldId="369"/>
        </pc:sldMkLst>
      </pc:sldChg>
    </pc:docChg>
  </pc:docChgLst>
  <pc:docChgLst>
    <pc:chgData name="Poole, Linda" userId="S::linda.poole@untsystem.edu::a48b09a9-4b56-4b9f-a537-f5205b04be6b" providerId="AD" clId="Web-{361F4104-4F25-4E07-9158-03BC690A7649}"/>
    <pc:docChg chg="addSld">
      <pc:chgData name="Poole, Linda" userId="S::linda.poole@untsystem.edu::a48b09a9-4b56-4b9f-a537-f5205b04be6b" providerId="AD" clId="Web-{361F4104-4F25-4E07-9158-03BC690A7649}" dt="2023-04-24T16:59:24.371" v="0"/>
      <pc:docMkLst>
        <pc:docMk/>
      </pc:docMkLst>
      <pc:sldChg chg="add replId">
        <pc:chgData name="Poole, Linda" userId="S::linda.poole@untsystem.edu::a48b09a9-4b56-4b9f-a537-f5205b04be6b" providerId="AD" clId="Web-{361F4104-4F25-4E07-9158-03BC690A7649}" dt="2023-04-24T16:59:24.371" v="0"/>
        <pc:sldMkLst>
          <pc:docMk/>
          <pc:sldMk cId="1702169373" sldId="355"/>
        </pc:sldMkLst>
      </pc:sldChg>
    </pc:docChg>
  </pc:docChgLst>
  <pc:docChgLst>
    <pc:chgData name="Poole, Linda" userId="S::linda.poole@untsystem.edu::a48b09a9-4b56-4b9f-a537-f5205b04be6b" providerId="AD" clId="Web-{CBE15029-5111-4EB2-AC4E-C97ACC75650D}"/>
    <pc:docChg chg="modSld">
      <pc:chgData name="Poole, Linda" userId="S::linda.poole@untsystem.edu::a48b09a9-4b56-4b9f-a537-f5205b04be6b" providerId="AD" clId="Web-{CBE15029-5111-4EB2-AC4E-C97ACC75650D}" dt="2023-03-31T20:57:55.100" v="16" actId="14100"/>
      <pc:docMkLst>
        <pc:docMk/>
      </pc:docMkLst>
      <pc:sldChg chg="addSp delSp modSp">
        <pc:chgData name="Poole, Linda" userId="S::linda.poole@untsystem.edu::a48b09a9-4b56-4b9f-a537-f5205b04be6b" providerId="AD" clId="Web-{CBE15029-5111-4EB2-AC4E-C97ACC75650D}" dt="2023-03-31T20:57:55.100" v="16" actId="14100"/>
        <pc:sldMkLst>
          <pc:docMk/>
          <pc:sldMk cId="1511692378" sldId="346"/>
        </pc:sldMkLst>
        <pc:spChg chg="mod">
          <ac:chgData name="Poole, Linda" userId="S::linda.poole@untsystem.edu::a48b09a9-4b56-4b9f-a537-f5205b04be6b" providerId="AD" clId="Web-{CBE15029-5111-4EB2-AC4E-C97ACC75650D}" dt="2023-03-31T20:56:49.113" v="7" actId="1076"/>
          <ac:spMkLst>
            <pc:docMk/>
            <pc:sldMk cId="1511692378" sldId="346"/>
            <ac:spMk id="2" creationId="{433B946B-4278-4C62-BEC6-4EFEEDFE0990}"/>
          </ac:spMkLst>
        </pc:spChg>
        <pc:picChg chg="add del mod">
          <ac:chgData name="Poole, Linda" userId="S::linda.poole@untsystem.edu::a48b09a9-4b56-4b9f-a537-f5205b04be6b" providerId="AD" clId="Web-{CBE15029-5111-4EB2-AC4E-C97ACC75650D}" dt="2023-03-31T20:56:56.613" v="9"/>
          <ac:picMkLst>
            <pc:docMk/>
            <pc:sldMk cId="1511692378" sldId="346"/>
            <ac:picMk id="3" creationId="{6EFEEB96-5716-62D8-B266-8ECF2F1A52D6}"/>
          </ac:picMkLst>
        </pc:picChg>
        <pc:picChg chg="add mod">
          <ac:chgData name="Poole, Linda" userId="S::linda.poole@untsystem.edu::a48b09a9-4b56-4b9f-a537-f5205b04be6b" providerId="AD" clId="Web-{CBE15029-5111-4EB2-AC4E-C97ACC75650D}" dt="2023-03-31T20:57:14.239" v="13" actId="14100"/>
          <ac:picMkLst>
            <pc:docMk/>
            <pc:sldMk cId="1511692378" sldId="346"/>
            <ac:picMk id="4" creationId="{92313999-DF72-E102-88F3-C02BCF4136B9}"/>
          </ac:picMkLst>
        </pc:picChg>
        <pc:picChg chg="add mod">
          <ac:chgData name="Poole, Linda" userId="S::linda.poole@untsystem.edu::a48b09a9-4b56-4b9f-a537-f5205b04be6b" providerId="AD" clId="Web-{CBE15029-5111-4EB2-AC4E-C97ACC75650D}" dt="2023-03-31T20:57:55.100" v="16" actId="14100"/>
          <ac:picMkLst>
            <pc:docMk/>
            <pc:sldMk cId="1511692378" sldId="346"/>
            <ac:picMk id="8" creationId="{3569503A-2035-C7BF-CF69-E801E2FECF96}"/>
          </ac:picMkLst>
        </pc:picChg>
      </pc:sldChg>
    </pc:docChg>
  </pc:docChgLst>
  <pc:docChgLst>
    <pc:chgData name="Poole, Linda" userId="S::linda.poole@untsystem.edu::a48b09a9-4b56-4b9f-a537-f5205b04be6b" providerId="AD" clId="Web-{52D22230-BF4C-470C-ABE3-D22B0EF19E3B}"/>
    <pc:docChg chg="addSld">
      <pc:chgData name="Poole, Linda" userId="S::linda.poole@untsystem.edu::a48b09a9-4b56-4b9f-a537-f5205b04be6b" providerId="AD" clId="Web-{52D22230-BF4C-470C-ABE3-D22B0EF19E3B}" dt="2023-04-24T13:17:40.059" v="0"/>
      <pc:docMkLst>
        <pc:docMk/>
      </pc:docMkLst>
      <pc:sldChg chg="add replId">
        <pc:chgData name="Poole, Linda" userId="S::linda.poole@untsystem.edu::a48b09a9-4b56-4b9f-a537-f5205b04be6b" providerId="AD" clId="Web-{52D22230-BF4C-470C-ABE3-D22B0EF19E3B}" dt="2023-04-24T13:17:40.059" v="0"/>
        <pc:sldMkLst>
          <pc:docMk/>
          <pc:sldMk cId="1958700107" sldId="355"/>
        </pc:sldMkLst>
      </pc:sldChg>
    </pc:docChg>
  </pc:docChgLst>
  <pc:docChgLst>
    <pc:chgData name="Chester, Shea" userId="eeaba361-d4a2-4a22-9ffd-30b92046f7fd" providerId="ADAL" clId="{E2DF8376-925B-49EE-9EFD-BC0036538F13}"/>
    <pc:docChg chg="modSld">
      <pc:chgData name="Chester, Shea" userId="eeaba361-d4a2-4a22-9ffd-30b92046f7fd" providerId="ADAL" clId="{E2DF8376-925B-49EE-9EFD-BC0036538F13}" dt="2023-04-12T20:02:08.543" v="8"/>
      <pc:docMkLst>
        <pc:docMk/>
      </pc:docMkLst>
      <pc:sldChg chg="modSp mod">
        <pc:chgData name="Chester, Shea" userId="eeaba361-d4a2-4a22-9ffd-30b92046f7fd" providerId="ADAL" clId="{E2DF8376-925B-49EE-9EFD-BC0036538F13}" dt="2023-04-12T19:16:48.202" v="5" actId="20577"/>
        <pc:sldMkLst>
          <pc:docMk/>
          <pc:sldMk cId="1511692378" sldId="346"/>
        </pc:sldMkLst>
        <pc:spChg chg="mod">
          <ac:chgData name="Chester, Shea" userId="eeaba361-d4a2-4a22-9ffd-30b92046f7fd" providerId="ADAL" clId="{E2DF8376-925B-49EE-9EFD-BC0036538F13}" dt="2023-04-12T19:16:48.202" v="5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delCm">
        <pc:chgData name="Chester, Shea" userId="eeaba361-d4a2-4a22-9ffd-30b92046f7fd" providerId="ADAL" clId="{E2DF8376-925B-49EE-9EFD-BC0036538F13}" dt="2023-04-12T20:01:51.087" v="7"/>
        <pc:sldMkLst>
          <pc:docMk/>
          <pc:sldMk cId="2675114161" sldId="366"/>
        </pc:sldMkLst>
      </pc:sldChg>
      <pc:sldChg chg="modSp mod">
        <pc:chgData name="Chester, Shea" userId="eeaba361-d4a2-4a22-9ffd-30b92046f7fd" providerId="ADAL" clId="{E2DF8376-925B-49EE-9EFD-BC0036538F13}" dt="2023-04-12T19:59:21.333" v="6" actId="207"/>
        <pc:sldMkLst>
          <pc:docMk/>
          <pc:sldMk cId="3395014817" sldId="368"/>
        </pc:sldMkLst>
        <pc:spChg chg="mod">
          <ac:chgData name="Chester, Shea" userId="eeaba361-d4a2-4a22-9ffd-30b92046f7fd" providerId="ADAL" clId="{E2DF8376-925B-49EE-9EFD-BC0036538F13}" dt="2023-04-12T19:59:21.333" v="6" actId="207"/>
          <ac:spMkLst>
            <pc:docMk/>
            <pc:sldMk cId="3395014817" sldId="368"/>
            <ac:spMk id="4" creationId="{2FDE919E-0462-769C-3C7B-84A611DAF0A6}"/>
          </ac:spMkLst>
        </pc:spChg>
      </pc:sldChg>
      <pc:sldChg chg="delCm">
        <pc:chgData name="Chester, Shea" userId="eeaba361-d4a2-4a22-9ffd-30b92046f7fd" providerId="ADAL" clId="{E2DF8376-925B-49EE-9EFD-BC0036538F13}" dt="2023-04-12T20:02:08.543" v="8"/>
        <pc:sldMkLst>
          <pc:docMk/>
          <pc:sldMk cId="4020819743" sldId="369"/>
        </pc:sldMkLst>
      </pc:sldChg>
    </pc:docChg>
  </pc:docChgLst>
  <pc:docChgLst>
    <pc:chgData name="Poole, Linda" userId="S::linda.poole@untsystem.edu::a48b09a9-4b56-4b9f-a537-f5205b04be6b" providerId="AD" clId="Web-{25D48C8E-ACD4-4FF6-95D1-CBB97540732B}"/>
    <pc:docChg chg="modSld">
      <pc:chgData name="Poole, Linda" userId="S::linda.poole@untsystem.edu::a48b09a9-4b56-4b9f-a537-f5205b04be6b" providerId="AD" clId="Web-{25D48C8E-ACD4-4FF6-95D1-CBB97540732B}" dt="2023-04-24T13:56:43.198" v="42" actId="20577"/>
      <pc:docMkLst>
        <pc:docMk/>
      </pc:docMkLst>
      <pc:sldChg chg="modSp">
        <pc:chgData name="Poole, Linda" userId="S::linda.poole@untsystem.edu::a48b09a9-4b56-4b9f-a537-f5205b04be6b" providerId="AD" clId="Web-{25D48C8E-ACD4-4FF6-95D1-CBB97540732B}" dt="2023-04-24T13:55:31.586" v="1" actId="20577"/>
        <pc:sldMkLst>
          <pc:docMk/>
          <pc:sldMk cId="3199117687" sldId="348"/>
        </pc:sldMkLst>
        <pc:spChg chg="mod">
          <ac:chgData name="Poole, Linda" userId="S::linda.poole@untsystem.edu::a48b09a9-4b56-4b9f-a537-f5205b04be6b" providerId="AD" clId="Web-{25D48C8E-ACD4-4FF6-95D1-CBB97540732B}" dt="2023-04-24T13:55:31.586" v="1" actId="20577"/>
          <ac:spMkLst>
            <pc:docMk/>
            <pc:sldMk cId="3199117687" sldId="348"/>
            <ac:spMk id="7" creationId="{BB4FA646-8E46-38CB-4340-AF6EEA569974}"/>
          </ac:spMkLst>
        </pc:spChg>
      </pc:sldChg>
      <pc:sldChg chg="delSp modSp">
        <pc:chgData name="Poole, Linda" userId="S::linda.poole@untsystem.edu::a48b09a9-4b56-4b9f-a537-f5205b04be6b" providerId="AD" clId="Web-{25D48C8E-ACD4-4FF6-95D1-CBB97540732B}" dt="2023-04-24T13:56:43.198" v="42" actId="20577"/>
        <pc:sldMkLst>
          <pc:docMk/>
          <pc:sldMk cId="4222455256" sldId="349"/>
        </pc:sldMkLst>
        <pc:spChg chg="mod">
          <ac:chgData name="Poole, Linda" userId="S::linda.poole@untsystem.edu::a48b09a9-4b56-4b9f-a537-f5205b04be6b" providerId="AD" clId="Web-{25D48C8E-ACD4-4FF6-95D1-CBB97540732B}" dt="2023-04-24T13:56:43.198" v="42" actId="20577"/>
          <ac:spMkLst>
            <pc:docMk/>
            <pc:sldMk cId="4222455256" sldId="349"/>
            <ac:spMk id="7" creationId="{BB4FA646-8E46-38CB-4340-AF6EEA569974}"/>
          </ac:spMkLst>
        </pc:spChg>
        <pc:cxnChg chg="del">
          <ac:chgData name="Poole, Linda" userId="S::linda.poole@untsystem.edu::a48b09a9-4b56-4b9f-a537-f5205b04be6b" providerId="AD" clId="Web-{25D48C8E-ACD4-4FF6-95D1-CBB97540732B}" dt="2023-04-24T13:56:23.901" v="39"/>
          <ac:cxnSpMkLst>
            <pc:docMk/>
            <pc:sldMk cId="4222455256" sldId="349"/>
            <ac:cxnSpMk id="3" creationId="{BC155142-50B4-CE86-D2DF-4B5A5ABA8D7E}"/>
          </ac:cxnSpMkLst>
        </pc:cxnChg>
        <pc:cxnChg chg="mod">
          <ac:chgData name="Poole, Linda" userId="S::linda.poole@untsystem.edu::a48b09a9-4b56-4b9f-a537-f5205b04be6b" providerId="AD" clId="Web-{25D48C8E-ACD4-4FF6-95D1-CBB97540732B}" dt="2023-04-24T13:56:29.057" v="40" actId="1076"/>
          <ac:cxnSpMkLst>
            <pc:docMk/>
            <pc:sldMk cId="4222455256" sldId="349"/>
            <ac:cxnSpMk id="8" creationId="{D12694AE-DC53-A544-5A10-4A20C52C4429}"/>
          </ac:cxnSpMkLst>
        </pc:cxnChg>
      </pc:sldChg>
    </pc:docChg>
  </pc:docChgLst>
  <pc:docChgLst>
    <pc:chgData name="Poole, Linda" userId="S::linda.poole@untsystem.edu::a48b09a9-4b56-4b9f-a537-f5205b04be6b" providerId="AD" clId="Web-{F8BDC0FF-01BB-40B9-A24C-C9CC84D7F1F0}"/>
    <pc:docChg chg="modSld">
      <pc:chgData name="Poole, Linda" userId="S::linda.poole@untsystem.edu::a48b09a9-4b56-4b9f-a537-f5205b04be6b" providerId="AD" clId="Web-{F8BDC0FF-01BB-40B9-A24C-C9CC84D7F1F0}" dt="2023-03-31T20:53:27.262" v="6" actId="20577"/>
      <pc:docMkLst>
        <pc:docMk/>
      </pc:docMkLst>
      <pc:sldChg chg="modSp">
        <pc:chgData name="Poole, Linda" userId="S::linda.poole@untsystem.edu::a48b09a9-4b56-4b9f-a537-f5205b04be6b" providerId="AD" clId="Web-{F8BDC0FF-01BB-40B9-A24C-C9CC84D7F1F0}" dt="2023-03-31T20:53:27.262" v="6" actId="20577"/>
        <pc:sldMkLst>
          <pc:docMk/>
          <pc:sldMk cId="3214242371" sldId="345"/>
        </pc:sldMkLst>
        <pc:spChg chg="mod">
          <ac:chgData name="Poole, Linda" userId="S::linda.poole@untsystem.edu::a48b09a9-4b56-4b9f-a537-f5205b04be6b" providerId="AD" clId="Web-{F8BDC0FF-01BB-40B9-A24C-C9CC84D7F1F0}" dt="2023-03-31T20:53:27.262" v="6" actId="20577"/>
          <ac:spMkLst>
            <pc:docMk/>
            <pc:sldMk cId="3214242371" sldId="345"/>
            <ac:spMk id="3" creationId="{4A5D60EE-065A-AE7B-2036-3857275BEEF9}"/>
          </ac:spMkLst>
        </pc:spChg>
      </pc:sldChg>
    </pc:docChg>
  </pc:docChgLst>
  <pc:docChgLst>
    <pc:chgData name="Poole, Linda" userId="a48b09a9-4b56-4b9f-a537-f5205b04be6b" providerId="ADAL" clId="{FE5F10FA-44F3-4D55-88E4-50BCFC48D356}"/>
    <pc:docChg chg="undo custSel addSld delSld modSld sldOrd">
      <pc:chgData name="Poole, Linda" userId="a48b09a9-4b56-4b9f-a537-f5205b04be6b" providerId="ADAL" clId="{FE5F10FA-44F3-4D55-88E4-50BCFC48D356}" dt="2023-03-28T18:53:36.472" v="859" actId="20577"/>
      <pc:docMkLst>
        <pc:docMk/>
      </pc:docMkLst>
      <pc:sldChg chg="modSp mod">
        <pc:chgData name="Poole, Linda" userId="a48b09a9-4b56-4b9f-a537-f5205b04be6b" providerId="ADAL" clId="{FE5F10FA-44F3-4D55-88E4-50BCFC48D356}" dt="2023-03-28T18:38:30.810" v="333" actId="20577"/>
        <pc:sldMkLst>
          <pc:docMk/>
          <pc:sldMk cId="3214242371" sldId="345"/>
        </pc:sldMkLst>
        <pc:spChg chg="mod">
          <ac:chgData name="Poole, Linda" userId="a48b09a9-4b56-4b9f-a537-f5205b04be6b" providerId="ADAL" clId="{FE5F10FA-44F3-4D55-88E4-50BCFC48D356}" dt="2023-03-28T18:38:30.810" v="333" actId="20577"/>
          <ac:spMkLst>
            <pc:docMk/>
            <pc:sldMk cId="3214242371" sldId="345"/>
            <ac:spMk id="2" creationId="{433B946B-4278-4C62-BEC6-4EFEEDFE0990}"/>
          </ac:spMkLst>
        </pc:spChg>
        <pc:spChg chg="mod">
          <ac:chgData name="Poole, Linda" userId="a48b09a9-4b56-4b9f-a537-f5205b04be6b" providerId="ADAL" clId="{FE5F10FA-44F3-4D55-88E4-50BCFC48D356}" dt="2023-03-28T18:37:00.177" v="290" actId="20577"/>
          <ac:spMkLst>
            <pc:docMk/>
            <pc:sldMk cId="3214242371" sldId="345"/>
            <ac:spMk id="3" creationId="{4A5D60EE-065A-AE7B-2036-3857275BEEF9}"/>
          </ac:spMkLst>
        </pc:spChg>
      </pc:sldChg>
      <pc:sldChg chg="modSp mod">
        <pc:chgData name="Poole, Linda" userId="a48b09a9-4b56-4b9f-a537-f5205b04be6b" providerId="ADAL" clId="{FE5F10FA-44F3-4D55-88E4-50BCFC48D356}" dt="2023-03-28T18:40:25.695" v="343" actId="20577"/>
        <pc:sldMkLst>
          <pc:docMk/>
          <pc:sldMk cId="1511692378" sldId="346"/>
        </pc:sldMkLst>
        <pc:spChg chg="mod">
          <ac:chgData name="Poole, Linda" userId="a48b09a9-4b56-4b9f-a537-f5205b04be6b" providerId="ADAL" clId="{FE5F10FA-44F3-4D55-88E4-50BCFC48D356}" dt="2023-03-28T18:40:25.695" v="343" actId="20577"/>
          <ac:spMkLst>
            <pc:docMk/>
            <pc:sldMk cId="1511692378" sldId="346"/>
            <ac:spMk id="7" creationId="{4A604793-0A3E-AA80-865F-44CC83D595EA}"/>
          </ac:spMkLst>
        </pc:spChg>
      </pc:sldChg>
      <pc:sldChg chg="addSp modSp mod">
        <pc:chgData name="Poole, Linda" userId="a48b09a9-4b56-4b9f-a537-f5205b04be6b" providerId="ADAL" clId="{FE5F10FA-44F3-4D55-88E4-50BCFC48D356}" dt="2023-03-28T18:53:36.472" v="859" actId="20577"/>
        <pc:sldMkLst>
          <pc:docMk/>
          <pc:sldMk cId="3907330388" sldId="347"/>
        </pc:sldMkLst>
        <pc:spChg chg="add mod">
          <ac:chgData name="Poole, Linda" userId="a48b09a9-4b56-4b9f-a537-f5205b04be6b" providerId="ADAL" clId="{FE5F10FA-44F3-4D55-88E4-50BCFC48D356}" dt="2023-03-28T18:48:41.887" v="551" actId="20577"/>
          <ac:spMkLst>
            <pc:docMk/>
            <pc:sldMk cId="3907330388" sldId="347"/>
            <ac:spMk id="3" creationId="{9E33AFC3-B7B5-92AC-E388-5A765026A21C}"/>
          </ac:spMkLst>
        </pc:spChg>
        <pc:spChg chg="mod">
          <ac:chgData name="Poole, Linda" userId="a48b09a9-4b56-4b9f-a537-f5205b04be6b" providerId="ADAL" clId="{FE5F10FA-44F3-4D55-88E4-50BCFC48D356}" dt="2023-03-28T18:47:33.745" v="527" actId="20577"/>
          <ac:spMkLst>
            <pc:docMk/>
            <pc:sldMk cId="3907330388" sldId="347"/>
            <ac:spMk id="14" creationId="{C6987281-99DA-989C-39BB-E5D9BCBEDA7A}"/>
          </ac:spMkLst>
        </pc:spChg>
        <pc:spChg chg="add mod">
          <ac:chgData name="Poole, Linda" userId="a48b09a9-4b56-4b9f-a537-f5205b04be6b" providerId="ADAL" clId="{FE5F10FA-44F3-4D55-88E4-50BCFC48D356}" dt="2023-03-28T18:53:36.472" v="859" actId="20577"/>
          <ac:spMkLst>
            <pc:docMk/>
            <pc:sldMk cId="3907330388" sldId="347"/>
            <ac:spMk id="17" creationId="{C9648736-2605-351B-28D2-6D9C428367E9}"/>
          </ac:spMkLst>
        </pc:spChg>
        <pc:cxnChg chg="add mod">
          <ac:chgData name="Poole, Linda" userId="a48b09a9-4b56-4b9f-a537-f5205b04be6b" providerId="ADAL" clId="{FE5F10FA-44F3-4D55-88E4-50BCFC48D356}" dt="2023-03-28T18:46:18.597" v="465" actId="14100"/>
          <ac:cxnSpMkLst>
            <pc:docMk/>
            <pc:sldMk cId="3907330388" sldId="347"/>
            <ac:cxnSpMk id="4" creationId="{724E33C2-EE66-A627-1B5A-512C12F3B8FB}"/>
          </ac:cxnSpMkLst>
        </pc:cxnChg>
        <pc:cxnChg chg="add mod">
          <ac:chgData name="Poole, Linda" userId="a48b09a9-4b56-4b9f-a537-f5205b04be6b" providerId="ADAL" clId="{FE5F10FA-44F3-4D55-88E4-50BCFC48D356}" dt="2023-03-22T13:28:53.101" v="34" actId="14100"/>
          <ac:cxnSpMkLst>
            <pc:docMk/>
            <pc:sldMk cId="3907330388" sldId="347"/>
            <ac:cxnSpMk id="11" creationId="{0FCA3673-13B1-9ABC-47F9-2109864DD4CA}"/>
          </ac:cxnSpMkLst>
        </pc:cxnChg>
        <pc:cxnChg chg="add mod">
          <ac:chgData name="Poole, Linda" userId="a48b09a9-4b56-4b9f-a537-f5205b04be6b" providerId="ADAL" clId="{FE5F10FA-44F3-4D55-88E4-50BCFC48D356}" dt="2023-03-28T18:46:18.597" v="465" actId="14100"/>
          <ac:cxnSpMkLst>
            <pc:docMk/>
            <pc:sldMk cId="3907330388" sldId="347"/>
            <ac:cxnSpMk id="16" creationId="{12DE1B6F-D24A-EE86-A813-C65A6701F708}"/>
          </ac:cxnSpMkLst>
        </pc:cxnChg>
      </pc:sldChg>
      <pc:sldChg chg="addSp modSp mod">
        <pc:chgData name="Poole, Linda" userId="a48b09a9-4b56-4b9f-a537-f5205b04be6b" providerId="ADAL" clId="{FE5F10FA-44F3-4D55-88E4-50BCFC48D356}" dt="2023-03-22T13:31:30.428" v="205" actId="14100"/>
        <pc:sldMkLst>
          <pc:docMk/>
          <pc:sldMk cId="2058041657" sldId="348"/>
        </pc:sldMkLst>
        <pc:spChg chg="add mod">
          <ac:chgData name="Poole, Linda" userId="a48b09a9-4b56-4b9f-a537-f5205b04be6b" providerId="ADAL" clId="{FE5F10FA-44F3-4D55-88E4-50BCFC48D356}" dt="2023-03-22T13:29:44.192" v="37" actId="208"/>
          <ac:spMkLst>
            <pc:docMk/>
            <pc:sldMk cId="2058041657" sldId="348"/>
            <ac:spMk id="3" creationId="{1419BC4C-9514-4F3E-BDF0-8411374AF46F}"/>
          </ac:spMkLst>
        </pc:spChg>
        <pc:spChg chg="add mod">
          <ac:chgData name="Poole, Linda" userId="a48b09a9-4b56-4b9f-a537-f5205b04be6b" providerId="ADAL" clId="{FE5F10FA-44F3-4D55-88E4-50BCFC48D356}" dt="2023-03-22T13:30:52.255" v="122" actId="14100"/>
          <ac:spMkLst>
            <pc:docMk/>
            <pc:sldMk cId="2058041657" sldId="348"/>
            <ac:spMk id="4" creationId="{AB2AC881-194A-5BE0-D91B-54656C69C091}"/>
          </ac:spMkLst>
        </pc:spChg>
        <pc:spChg chg="add mod">
          <ac:chgData name="Poole, Linda" userId="a48b09a9-4b56-4b9f-a537-f5205b04be6b" providerId="ADAL" clId="{FE5F10FA-44F3-4D55-88E4-50BCFC48D356}" dt="2023-03-22T13:31:30.428" v="205" actId="14100"/>
          <ac:spMkLst>
            <pc:docMk/>
            <pc:sldMk cId="2058041657" sldId="348"/>
            <ac:spMk id="8" creationId="{5B24FFDE-89D8-62F6-2C0E-2DA4B0AC43AF}"/>
          </ac:spMkLst>
        </pc:spChg>
      </pc:sldChg>
      <pc:sldChg chg="addSp delSp modSp mod">
        <pc:chgData name="Poole, Linda" userId="a48b09a9-4b56-4b9f-a537-f5205b04be6b" providerId="ADAL" clId="{FE5F10FA-44F3-4D55-88E4-50BCFC48D356}" dt="2023-03-28T13:48:42.612" v="212" actId="1076"/>
        <pc:sldMkLst>
          <pc:docMk/>
          <pc:sldMk cId="3049703800" sldId="349"/>
        </pc:sldMkLst>
        <pc:picChg chg="del mod">
          <ac:chgData name="Poole, Linda" userId="a48b09a9-4b56-4b9f-a537-f5205b04be6b" providerId="ADAL" clId="{FE5F10FA-44F3-4D55-88E4-50BCFC48D356}" dt="2023-03-28T13:48:21.130" v="207" actId="478"/>
          <ac:picMkLst>
            <pc:docMk/>
            <pc:sldMk cId="3049703800" sldId="349"/>
            <ac:picMk id="4" creationId="{41DCEFF8-7D98-CAC3-9C36-C33792D94205}"/>
          </ac:picMkLst>
        </pc:picChg>
        <pc:picChg chg="add mod ord">
          <ac:chgData name="Poole, Linda" userId="a48b09a9-4b56-4b9f-a537-f5205b04be6b" providerId="ADAL" clId="{FE5F10FA-44F3-4D55-88E4-50BCFC48D356}" dt="2023-03-28T13:48:36.799" v="211" actId="167"/>
          <ac:picMkLst>
            <pc:docMk/>
            <pc:sldMk cId="3049703800" sldId="349"/>
            <ac:picMk id="8" creationId="{7A72E550-DE5A-B649-264F-313D703C02D8}"/>
          </ac:picMkLst>
        </pc:picChg>
        <pc:picChg chg="mod">
          <ac:chgData name="Poole, Linda" userId="a48b09a9-4b56-4b9f-a537-f5205b04be6b" providerId="ADAL" clId="{FE5F10FA-44F3-4D55-88E4-50BCFC48D356}" dt="2023-03-28T13:48:42.612" v="212" actId="1076"/>
          <ac:picMkLst>
            <pc:docMk/>
            <pc:sldMk cId="3049703800" sldId="349"/>
            <ac:picMk id="9" creationId="{579D7805-B057-B928-EA2A-23954C1CC6B8}"/>
          </ac:picMkLst>
        </pc:picChg>
      </pc:sldChg>
      <pc:sldChg chg="addSp modSp mod">
        <pc:chgData name="Poole, Linda" userId="a48b09a9-4b56-4b9f-a537-f5205b04be6b" providerId="ADAL" clId="{FE5F10FA-44F3-4D55-88E4-50BCFC48D356}" dt="2023-03-28T13:50:07.561" v="220" actId="1076"/>
        <pc:sldMkLst>
          <pc:docMk/>
          <pc:sldMk cId="942725161" sldId="351"/>
        </pc:sldMkLst>
        <pc:picChg chg="add mod">
          <ac:chgData name="Poole, Linda" userId="a48b09a9-4b56-4b9f-a537-f5205b04be6b" providerId="ADAL" clId="{FE5F10FA-44F3-4D55-88E4-50BCFC48D356}" dt="2023-03-28T13:49:34.452" v="215" actId="1076"/>
          <ac:picMkLst>
            <pc:docMk/>
            <pc:sldMk cId="942725161" sldId="351"/>
            <ac:picMk id="4" creationId="{172077DB-188F-2C08-E904-8CD4B8DA48D7}"/>
          </ac:picMkLst>
        </pc:picChg>
        <pc:picChg chg="add mod">
          <ac:chgData name="Poole, Linda" userId="a48b09a9-4b56-4b9f-a537-f5205b04be6b" providerId="ADAL" clId="{FE5F10FA-44F3-4D55-88E4-50BCFC48D356}" dt="2023-03-28T13:50:07.561" v="220" actId="1076"/>
          <ac:picMkLst>
            <pc:docMk/>
            <pc:sldMk cId="942725161" sldId="351"/>
            <ac:picMk id="9" creationId="{3B7B1EE7-31CB-442F-2396-967049AAEEB6}"/>
          </ac:picMkLst>
        </pc:picChg>
      </pc:sldChg>
      <pc:sldChg chg="addSp delSp modSp add mod ord">
        <pc:chgData name="Poole, Linda" userId="a48b09a9-4b56-4b9f-a537-f5205b04be6b" providerId="ADAL" clId="{FE5F10FA-44F3-4D55-88E4-50BCFC48D356}" dt="2023-03-28T13:58:56.251" v="273" actId="1076"/>
        <pc:sldMkLst>
          <pc:docMk/>
          <pc:sldMk cId="2146108707" sldId="352"/>
        </pc:sldMkLst>
        <pc:picChg chg="del">
          <ac:chgData name="Poole, Linda" userId="a48b09a9-4b56-4b9f-a537-f5205b04be6b" providerId="ADAL" clId="{FE5F10FA-44F3-4D55-88E4-50BCFC48D356}" dt="2023-03-28T13:51:26.288" v="225" actId="478"/>
          <ac:picMkLst>
            <pc:docMk/>
            <pc:sldMk cId="2146108707" sldId="352"/>
            <ac:picMk id="4" creationId="{172077DB-188F-2C08-E904-8CD4B8DA48D7}"/>
          </ac:picMkLst>
        </pc:picChg>
        <pc:picChg chg="add del mod">
          <ac:chgData name="Poole, Linda" userId="a48b09a9-4b56-4b9f-a537-f5205b04be6b" providerId="ADAL" clId="{FE5F10FA-44F3-4D55-88E4-50BCFC48D356}" dt="2023-03-28T13:57:42.786" v="263" actId="478"/>
          <ac:picMkLst>
            <pc:docMk/>
            <pc:sldMk cId="2146108707" sldId="352"/>
            <ac:picMk id="8" creationId="{7717A80D-F6C4-5AC9-B03C-DBAAF7DCC496}"/>
          </ac:picMkLst>
        </pc:picChg>
        <pc:picChg chg="del">
          <ac:chgData name="Poole, Linda" userId="a48b09a9-4b56-4b9f-a537-f5205b04be6b" providerId="ADAL" clId="{FE5F10FA-44F3-4D55-88E4-50BCFC48D356}" dt="2023-03-28T13:51:24.162" v="224" actId="478"/>
          <ac:picMkLst>
            <pc:docMk/>
            <pc:sldMk cId="2146108707" sldId="352"/>
            <ac:picMk id="9" creationId="{3B7B1EE7-31CB-442F-2396-967049AAEEB6}"/>
          </ac:picMkLst>
        </pc:picChg>
        <pc:picChg chg="add mod">
          <ac:chgData name="Poole, Linda" userId="a48b09a9-4b56-4b9f-a537-f5205b04be6b" providerId="ADAL" clId="{FE5F10FA-44F3-4D55-88E4-50BCFC48D356}" dt="2023-03-28T13:58:48.451" v="272" actId="1076"/>
          <ac:picMkLst>
            <pc:docMk/>
            <pc:sldMk cId="2146108707" sldId="352"/>
            <ac:picMk id="11" creationId="{3826E75D-7C12-F60E-485E-37BB72A52501}"/>
          </ac:picMkLst>
        </pc:picChg>
        <pc:picChg chg="add mod">
          <ac:chgData name="Poole, Linda" userId="a48b09a9-4b56-4b9f-a537-f5205b04be6b" providerId="ADAL" clId="{FE5F10FA-44F3-4D55-88E4-50BCFC48D356}" dt="2023-03-28T13:58:56.251" v="273" actId="1076"/>
          <ac:picMkLst>
            <pc:docMk/>
            <pc:sldMk cId="2146108707" sldId="352"/>
            <ac:picMk id="12" creationId="{818A43A0-6C5B-14F8-A2CC-853C37542C0A}"/>
          </ac:picMkLst>
        </pc:picChg>
      </pc:sldChg>
      <pc:sldChg chg="add del">
        <pc:chgData name="Poole, Linda" userId="a48b09a9-4b56-4b9f-a537-f5205b04be6b" providerId="ADAL" clId="{FE5F10FA-44F3-4D55-88E4-50BCFC48D356}" dt="2023-03-28T13:51:13.921" v="222" actId="47"/>
        <pc:sldMkLst>
          <pc:docMk/>
          <pc:sldMk cId="2836863978" sldId="352"/>
        </pc:sldMkLst>
      </pc:sldChg>
      <pc:sldChg chg="addSp delSp modSp add mod">
        <pc:chgData name="Poole, Linda" userId="a48b09a9-4b56-4b9f-a537-f5205b04be6b" providerId="ADAL" clId="{FE5F10FA-44F3-4D55-88E4-50BCFC48D356}" dt="2023-03-28T13:58:18.504" v="267" actId="1076"/>
        <pc:sldMkLst>
          <pc:docMk/>
          <pc:sldMk cId="2554118887" sldId="353"/>
        </pc:sldMkLst>
        <pc:picChg chg="add mod">
          <ac:chgData name="Poole, Linda" userId="a48b09a9-4b56-4b9f-a537-f5205b04be6b" providerId="ADAL" clId="{FE5F10FA-44F3-4D55-88E4-50BCFC48D356}" dt="2023-03-28T13:55:21.114" v="251" actId="1076"/>
          <ac:picMkLst>
            <pc:docMk/>
            <pc:sldMk cId="2554118887" sldId="353"/>
            <ac:picMk id="4" creationId="{8CC9BE2B-1322-D488-3518-3F27B30AA184}"/>
          </ac:picMkLst>
        </pc:picChg>
        <pc:picChg chg="mod">
          <ac:chgData name="Poole, Linda" userId="a48b09a9-4b56-4b9f-a537-f5205b04be6b" providerId="ADAL" clId="{FE5F10FA-44F3-4D55-88E4-50BCFC48D356}" dt="2023-03-28T13:57:54.226" v="265" actId="1076"/>
          <ac:picMkLst>
            <pc:docMk/>
            <pc:sldMk cId="2554118887" sldId="353"/>
            <ac:picMk id="8" creationId="{7717A80D-F6C4-5AC9-B03C-DBAAF7DCC496}"/>
          </ac:picMkLst>
        </pc:picChg>
        <pc:picChg chg="add mod">
          <ac:chgData name="Poole, Linda" userId="a48b09a9-4b56-4b9f-a537-f5205b04be6b" providerId="ADAL" clId="{FE5F10FA-44F3-4D55-88E4-50BCFC48D356}" dt="2023-03-28T13:58:15.523" v="266" actId="1076"/>
          <ac:picMkLst>
            <pc:docMk/>
            <pc:sldMk cId="2554118887" sldId="353"/>
            <ac:picMk id="10" creationId="{ED75EF5F-737D-3B0D-3B92-C7777FCECF6D}"/>
          </ac:picMkLst>
        </pc:picChg>
        <pc:picChg chg="add mod">
          <ac:chgData name="Poole, Linda" userId="a48b09a9-4b56-4b9f-a537-f5205b04be6b" providerId="ADAL" clId="{FE5F10FA-44F3-4D55-88E4-50BCFC48D356}" dt="2023-03-28T13:58:18.504" v="267" actId="1076"/>
          <ac:picMkLst>
            <pc:docMk/>
            <pc:sldMk cId="2554118887" sldId="353"/>
            <ac:picMk id="12" creationId="{8A0734B5-F699-4675-18F1-8E89FA54CCE4}"/>
          </ac:picMkLst>
        </pc:picChg>
        <pc:picChg chg="add del mod ord">
          <ac:chgData name="Poole, Linda" userId="a48b09a9-4b56-4b9f-a537-f5205b04be6b" providerId="ADAL" clId="{FE5F10FA-44F3-4D55-88E4-50BCFC48D356}" dt="2023-03-28T13:57:49.867" v="264" actId="21"/>
          <ac:picMkLst>
            <pc:docMk/>
            <pc:sldMk cId="2554118887" sldId="353"/>
            <ac:picMk id="14" creationId="{34C95AFD-84D2-1A2D-B935-ED34605410E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3236-A02C-499D-B062-F9A7F5D52A2C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3653-9021-4D45-B5EF-1F853D17542F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1614-9934-44FA-8448-277A2D167FB4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D9C3-F3BD-414D-A470-70B3FC458105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3272-89D1-4CF0-92A0-BC1294D41FD7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41A0-2FCB-44E7-BDAF-A9AC1B512EDB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85A-EB29-40EA-9369-32EE09F2D98A}" type="datetime1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522-49FB-4F76-BF9D-502737A89575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415-998A-4BF3-A2AF-E708DC584618}" type="datetime1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98A5-4B92-45D5-8FCD-9D3B6447AFBA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4767-1A36-4EAF-A0AE-41E89CB8679F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ED66-EF95-44C6-A744-F9202B47F5A7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175" y="3432259"/>
            <a:ext cx="8084823" cy="1334477"/>
          </a:xfrm>
        </p:spPr>
        <p:txBody>
          <a:bodyPr>
            <a:normAutofit/>
          </a:bodyPr>
          <a:lstStyle/>
          <a:p>
            <a:r>
              <a:rPr lang="en-US" sz="3200" b="1"/>
              <a:t>Shopping is Easy in UNT System Marketplace!</a:t>
            </a:r>
            <a:endParaRPr lang="en-US" sz="2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latin typeface="Calibri"/>
                <a:cs typeface="Calibri"/>
              </a:rPr>
              <a:t>Creating a Change Request </a:t>
            </a:r>
            <a:endParaRPr lang="en-US" sz="3600">
              <a:latin typeface="Calibri"/>
              <a:cs typeface="Calibri"/>
            </a:endParaRPr>
          </a:p>
          <a:p>
            <a:pPr algn="ctr"/>
            <a:r>
              <a:rPr lang="en-US" sz="3600" b="1" dirty="0">
                <a:latin typeface="Calibri"/>
                <a:cs typeface="Calibri"/>
              </a:rPr>
              <a:t>for a Non-Catalog Item</a:t>
            </a:r>
            <a:endParaRPr lang="en-US" sz="3600" dirty="0">
              <a:latin typeface="Calibri"/>
              <a:cs typeface="Calibri"/>
            </a:endParaRPr>
          </a:p>
          <a:p>
            <a:pPr algn="ctr"/>
            <a:r>
              <a:rPr lang="en-US" sz="3600" b="1" dirty="0">
                <a:latin typeface="Calibri"/>
                <a:cs typeface="Calibri"/>
              </a:rPr>
              <a:t>Quick Guide</a:t>
            </a:r>
            <a:r>
              <a:rPr lang="en-US" sz="3600" dirty="0">
                <a:latin typeface="Calibri"/>
                <a:ea typeface="Calibri Light"/>
                <a:cs typeface="Calibri Light"/>
              </a:rPr>
              <a:t>​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242" y="1364546"/>
            <a:ext cx="8707773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/>
              <a:t>Creating a Change Request for Non-Catalog Items</a:t>
            </a:r>
            <a:br>
              <a:rPr lang="en-US" sz="3200" b="1"/>
            </a:br>
            <a:r>
              <a:rPr lang="en-US" sz="3200" b="1"/>
              <a:t>Quick Guide </a:t>
            </a:r>
            <a:endParaRPr lang="en-US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604793-0A3E-AA80-865F-44CC83D595EA}"/>
              </a:ext>
            </a:extLst>
          </p:cNvPr>
          <p:cNvSpPr txBox="1"/>
          <p:nvPr/>
        </p:nvSpPr>
        <p:spPr>
          <a:xfrm>
            <a:off x="1692613" y="2688005"/>
            <a:ext cx="8383551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ea typeface="+mn-lt"/>
                <a:cs typeface="+mn-lt"/>
              </a:rPr>
              <a:t>UNT System Marketplace Requestors:</a:t>
            </a:r>
            <a:endParaRPr lang="en-US">
              <a:cs typeface="Calibri"/>
            </a:endParaRPr>
          </a:p>
          <a:p>
            <a:endParaRPr lang="en-US" b="1">
              <a:ea typeface="+mn-lt"/>
              <a:cs typeface="+mn-lt"/>
            </a:endParaRPr>
          </a:p>
          <a:p>
            <a:r>
              <a:rPr lang="en-US" sz="1400">
                <a:ea typeface="+mn-lt"/>
                <a:cs typeface="+mn-lt"/>
              </a:rPr>
              <a:t>Requestors have permissions for creating change requests: </a:t>
            </a:r>
          </a:p>
          <a:p>
            <a:endParaRPr lang="en-US" sz="1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Requestors can submit change requests. On non-catalog change requests, Requestors can update price, quantity, accounting Chartfields, commodity codes, shipping information, notes and attachments. </a:t>
            </a:r>
          </a:p>
          <a:p>
            <a:pPr marL="285750" indent="-285750">
              <a:buFont typeface="Arial"/>
              <a:buChar char="•"/>
            </a:pPr>
            <a:endParaRPr lang="en-US" sz="1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The Requestor can submit change requests on behalf of Shoppers, who do not have permission to submit change requests.</a:t>
            </a:r>
          </a:p>
          <a:p>
            <a:pPr marL="285750" indent="-285750">
              <a:buFont typeface="Arial"/>
              <a:buChar char="•"/>
            </a:pPr>
            <a:endParaRPr lang="en-US" sz="1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Requestors are users who have knowledge of UNTS Marketplace accounting codes and </a:t>
            </a:r>
            <a:r>
              <a:rPr lang="en-US" sz="1400" err="1">
                <a:ea typeface="+mn-lt"/>
                <a:cs typeface="+mn-lt"/>
              </a:rPr>
              <a:t>Chartfields</a:t>
            </a:r>
            <a:r>
              <a:rPr lang="en-US" sz="1400">
                <a:ea typeface="+mn-lt"/>
                <a:cs typeface="+mn-lt"/>
              </a:rPr>
              <a:t>. The requestor may need to update the Change Request with these codes before placing an order. </a:t>
            </a:r>
          </a:p>
          <a:p>
            <a:endParaRPr lang="en-US" sz="14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>
                <a:ea typeface="+mn-lt"/>
                <a:cs typeface="+mn-lt"/>
              </a:rPr>
              <a:t>Responsibilities of a Requestor include following Procurement Guidelines, bid thresholds, validating accuracy of Accounting Chartfields, Ship To information, and Business Purpose.</a:t>
            </a:r>
          </a:p>
          <a:p>
            <a:endParaRPr lang="en-US" sz="1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16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20D38DB-2358-D901-BD44-14F08C15A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59" y="3413295"/>
            <a:ext cx="11104981" cy="20905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>
            <a:cxnSpLocks/>
          </p:cNvCxnSpPr>
          <p:nvPr/>
        </p:nvCxnSpPr>
        <p:spPr>
          <a:xfrm flipH="1">
            <a:off x="4160515" y="4313403"/>
            <a:ext cx="122791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 flipV="1">
            <a:off x="3309231" y="5234845"/>
            <a:ext cx="609626" cy="58497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447007" y="1937595"/>
            <a:ext cx="8905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From the search bar on the top of the Marketplace screen, search for the PO Number needing a change request. Marketplace search will allow you to search using a portion of the PO number. As you can see in the example, the system provides multiple ways to search.</a:t>
            </a:r>
          </a:p>
          <a:p>
            <a:endParaRPr lang="en-US"/>
          </a:p>
          <a:p>
            <a:r>
              <a:rPr lang="en-US"/>
              <a:t>Click the link to the PO Number when it is displayed.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8EA642-CEFB-7BDB-AEEB-AEEA88C60FE9}"/>
              </a:ext>
            </a:extLst>
          </p:cNvPr>
          <p:cNvCxnSpPr>
            <a:cxnSpLocks/>
          </p:cNvCxnSpPr>
          <p:nvPr/>
        </p:nvCxnSpPr>
        <p:spPr>
          <a:xfrm flipH="1">
            <a:off x="9298573" y="2828442"/>
            <a:ext cx="1053741" cy="5965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78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CFDDB8-3405-7D77-37C4-661EEB7C1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04" y="3159767"/>
            <a:ext cx="11422792" cy="26111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EC8DB4-3FC0-79F1-5072-1EC51BB1973D}"/>
              </a:ext>
            </a:extLst>
          </p:cNvPr>
          <p:cNvCxnSpPr>
            <a:cxnSpLocks/>
          </p:cNvCxnSpPr>
          <p:nvPr/>
        </p:nvCxnSpPr>
        <p:spPr>
          <a:xfrm>
            <a:off x="9459686" y="4135468"/>
            <a:ext cx="67029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>
            <a:off x="10268347" y="2803066"/>
            <a:ext cx="670463" cy="7360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2218338" y="2166115"/>
            <a:ext cx="66317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From the Purchase Order, click on the three dots in the top right of the screen, and click the link to Create Change Request.</a:t>
            </a:r>
          </a:p>
        </p:txBody>
      </p:sp>
    </p:spTree>
    <p:extLst>
      <p:ext uri="{BB962C8B-B14F-4D97-AF65-F5344CB8AC3E}">
        <p14:creationId xmlns:p14="http://schemas.microsoft.com/office/powerpoint/2010/main" val="31991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E8B727-2055-E2AC-BD5C-4E2041EDE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888" y="1682385"/>
            <a:ext cx="3161515" cy="51310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>
            <a:cxnSpLocks/>
          </p:cNvCxnSpPr>
          <p:nvPr/>
        </p:nvCxnSpPr>
        <p:spPr>
          <a:xfrm flipH="1">
            <a:off x="2566205" y="5667952"/>
            <a:ext cx="881541" cy="3808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>
            <a:off x="3665459" y="5965371"/>
            <a:ext cx="982741" cy="4987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4942116" y="1883160"/>
            <a:ext cx="5181598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/>
              <a:t>Optional for this form:</a:t>
            </a:r>
          </a:p>
          <a:p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You can send an email notification by clicking the checkbox to the recipient(s) you wish to include.</a:t>
            </a: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You can also attach files to the change request.</a:t>
            </a:r>
          </a:p>
          <a:p>
            <a:endParaRPr lang="en-US"/>
          </a:p>
          <a:p>
            <a:r>
              <a:rPr lang="en-US" sz="2000" b="1"/>
              <a:t>Required for this form:</a:t>
            </a:r>
            <a:endParaRPr lang="en-US" sz="2000" b="1">
              <a:cs typeface="Calibri"/>
            </a:endParaRPr>
          </a:p>
          <a:p>
            <a:endParaRPr lang="en-US" sz="2000" b="1"/>
          </a:p>
          <a:p>
            <a:r>
              <a:rPr lang="en-US"/>
              <a:t>In the Create Change Request window, enter a Change Request Reason (for instance: give details for a price change).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Click the Create Change Request button.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24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11A0AF-CF57-D8C8-030D-18D2E2A9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834" y="2669548"/>
            <a:ext cx="8385242" cy="38693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/>
          <p:nvPr/>
        </p:nvCxnSpPr>
        <p:spPr>
          <a:xfrm flipH="1">
            <a:off x="3104601" y="2652338"/>
            <a:ext cx="1174679" cy="289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562241" y="2005535"/>
            <a:ext cx="707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Change Request is created and ready for additional updates by you.</a:t>
            </a:r>
          </a:p>
        </p:txBody>
      </p:sp>
    </p:spTree>
    <p:extLst>
      <p:ext uri="{BB962C8B-B14F-4D97-AF65-F5344CB8AC3E}">
        <p14:creationId xmlns:p14="http://schemas.microsoft.com/office/powerpoint/2010/main" val="335806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4426DAF-801C-50E4-C0CD-A66904907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55" y="2669464"/>
            <a:ext cx="9975805" cy="20702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0D7974-2BAF-D8AB-142F-BA045B6A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951" y="3515832"/>
            <a:ext cx="6344120" cy="3205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101567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>
            <a:cxnSpLocks/>
          </p:cNvCxnSpPr>
          <p:nvPr/>
        </p:nvCxnSpPr>
        <p:spPr>
          <a:xfrm flipV="1">
            <a:off x="876517" y="4627151"/>
            <a:ext cx="0" cy="9830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EC8DB4-3FC0-79F1-5072-1EC51BB1973D}"/>
              </a:ext>
            </a:extLst>
          </p:cNvPr>
          <p:cNvCxnSpPr>
            <a:cxnSpLocks/>
          </p:cNvCxnSpPr>
          <p:nvPr/>
        </p:nvCxnSpPr>
        <p:spPr>
          <a:xfrm>
            <a:off x="9477057" y="6514092"/>
            <a:ext cx="66600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348343" y="1839621"/>
            <a:ext cx="89418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Click the link for the Item description in the Item section. On the Non-Catalog Item window, make your changes and click the Save button.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>
            <a:off x="4147462" y="5556447"/>
            <a:ext cx="9764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55CFF54-3D77-DD10-54D9-029DB90C38BB}"/>
              </a:ext>
            </a:extLst>
          </p:cNvPr>
          <p:cNvCxnSpPr>
            <a:cxnSpLocks/>
          </p:cNvCxnSpPr>
          <p:nvPr/>
        </p:nvCxnSpPr>
        <p:spPr>
          <a:xfrm>
            <a:off x="4147462" y="3653905"/>
            <a:ext cx="97642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99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140645" y="1930271"/>
            <a:ext cx="10060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After you review your changes, click the Submit Request button in the top right section of the change request. A confirmation will display to confirm the request is successfully submitted.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96124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00A9349-29BE-AF6C-CC21-A01F18CB9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019" y="2733290"/>
            <a:ext cx="4953691" cy="113363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E6758D-F3B7-DC2E-51B9-DCE3281A6A37}"/>
              </a:ext>
            </a:extLst>
          </p:cNvPr>
          <p:cNvCxnSpPr>
            <a:cxnSpLocks/>
          </p:cNvCxnSpPr>
          <p:nvPr/>
        </p:nvCxnSpPr>
        <p:spPr>
          <a:xfrm flipH="1">
            <a:off x="5656282" y="3199502"/>
            <a:ext cx="105209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7964530-12FD-AEF0-572C-FEE65A41E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465" y="3848283"/>
            <a:ext cx="6512102" cy="2690629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2814AD-B678-FC14-3B47-791EB04B6EBD}"/>
              </a:ext>
            </a:extLst>
          </p:cNvPr>
          <p:cNvCxnSpPr>
            <a:cxnSpLocks/>
          </p:cNvCxnSpPr>
          <p:nvPr/>
        </p:nvCxnSpPr>
        <p:spPr>
          <a:xfrm>
            <a:off x="3563864" y="4626429"/>
            <a:ext cx="116359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9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859108" y="1930271"/>
            <a:ext cx="9325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You can view the status of your change request by watching the Location icon in the workflow.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337" y="961249"/>
            <a:ext cx="7080236" cy="892829"/>
          </a:xfrm>
        </p:spPr>
        <p:txBody>
          <a:bodyPr>
            <a:normAutofit/>
          </a:bodyPr>
          <a:lstStyle/>
          <a:p>
            <a:r>
              <a:rPr lang="en-US" sz="3200" b="1"/>
              <a:t>Creating a Change Request Quick Guide 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E8B730-C26A-52BC-4DA7-5F8F36211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775" y="2299603"/>
            <a:ext cx="6715359" cy="430037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9F7C445-5B52-1899-0699-4945418EE34A}"/>
              </a:ext>
            </a:extLst>
          </p:cNvPr>
          <p:cNvCxnSpPr>
            <a:cxnSpLocks/>
          </p:cNvCxnSpPr>
          <p:nvPr/>
        </p:nvCxnSpPr>
        <p:spPr>
          <a:xfrm>
            <a:off x="6514194" y="5156082"/>
            <a:ext cx="100783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12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153EB-0356-4899-88EE-9F415E3AA68C}">
  <ds:schemaRefs>
    <ds:schemaRef ds:uri="7c1de04c-1b7a-4835-8a54-d7f08320619d"/>
    <ds:schemaRef ds:uri="94b34b39-7884-47b1-a32b-93f1050510d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29E532-0DD4-4D0F-8B59-632E6F0293E7}">
  <ds:schemaRefs>
    <ds:schemaRef ds:uri="7c1de04c-1b7a-4835-8a54-d7f08320619d"/>
    <ds:schemaRef ds:uri="94b34b39-7884-47b1-a32b-93f1050510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Shopping is Easy in UNT System Marketplace!</vt:lpstr>
      <vt:lpstr>Creating a Change Request for Non-Catalog Items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  <vt:lpstr>Creating a Change Request Quick Guide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revision>5</cp:revision>
  <dcterms:created xsi:type="dcterms:W3CDTF">2021-08-12T20:44:20Z</dcterms:created>
  <dcterms:modified xsi:type="dcterms:W3CDTF">2023-04-25T15:55:21Z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