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18"/>
  </p:notesMasterIdLst>
  <p:handoutMasterIdLst>
    <p:handoutMasterId r:id="rId19"/>
  </p:handoutMasterIdLst>
  <p:sldIdLst>
    <p:sldId id="863" r:id="rId5"/>
    <p:sldId id="293" r:id="rId6"/>
    <p:sldId id="309" r:id="rId7"/>
    <p:sldId id="847" r:id="rId8"/>
    <p:sldId id="381" r:id="rId9"/>
    <p:sldId id="866" r:id="rId10"/>
    <p:sldId id="867" r:id="rId11"/>
    <p:sldId id="868" r:id="rId12"/>
    <p:sldId id="869" r:id="rId13"/>
    <p:sldId id="870" r:id="rId14"/>
    <p:sldId id="855" r:id="rId15"/>
    <p:sldId id="864" r:id="rId16"/>
    <p:sldId id="865" r:id="rId1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1C4"/>
    <a:srgbClr val="00A1DA"/>
    <a:srgbClr val="FF00FF"/>
    <a:srgbClr val="79F76F"/>
    <a:srgbClr val="EEECE1"/>
    <a:srgbClr val="9FD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40" autoAdjust="0"/>
    <p:restoredTop sz="94660"/>
  </p:normalViewPr>
  <p:slideViewPr>
    <p:cSldViewPr showGuides="1">
      <p:cViewPr varScale="1">
        <p:scale>
          <a:sx n="128" d="100"/>
          <a:sy n="128" d="100"/>
        </p:scale>
        <p:origin x="408" y="176"/>
      </p:cViewPr>
      <p:guideLst>
        <p:guide orient="horz" pos="2160"/>
        <p:guide orient="horz" pos="1008"/>
        <p:guide orient="horz" pos="3888"/>
        <p:guide orient="horz" pos="321"/>
        <p:guide pos="3839"/>
        <p:guide pos="1007"/>
        <p:guide pos="7173"/>
      </p:guideLst>
    </p:cSldViewPr>
  </p:slideViewPr>
  <p:outlineViewPr>
    <p:cViewPr>
      <p:scale>
        <a:sx n="33" d="100"/>
        <a:sy n="33" d="100"/>
      </p:scale>
      <p:origin x="0" y="0"/>
    </p:cViewPr>
  </p:outlineViewPr>
  <p:notesTextViewPr>
    <p:cViewPr>
      <p:scale>
        <a:sx n="3" d="2"/>
        <a:sy n="3" d="2"/>
      </p:scale>
      <p:origin x="0" y="0"/>
    </p:cViewPr>
  </p:notesTextViewPr>
  <p:notesViewPr>
    <p:cSldViewPr showGuides="1">
      <p:cViewPr varScale="1">
        <p:scale>
          <a:sx n="76" d="100"/>
          <a:sy n="76" d="100"/>
        </p:scale>
        <p:origin x="32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76B4CC-C6A6-41C6-9986-0F31BB666CAF}"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7BC7FC18-69CE-4486-AD5C-50916206266D}">
      <dgm:prSet phldrT="[Text]" custT="1"/>
      <dgm:spPr/>
      <dgm:t>
        <a:bodyPr/>
        <a:lstStyle/>
        <a:p>
          <a:pPr>
            <a:buFont typeface="+mj-lt"/>
            <a:buAutoNum type="arabicPeriod"/>
          </a:pPr>
          <a:r>
            <a:rPr lang="en-US" sz="1400" b="1" dirty="0">
              <a:solidFill>
                <a:schemeClr val="bg2"/>
              </a:solidFill>
            </a:rPr>
            <a:t>1. Back to Search/Start Over</a:t>
          </a:r>
        </a:p>
      </dgm:t>
    </dgm:pt>
    <dgm:pt modelId="{61F70EC4-3A23-42AE-A29F-5236FD6AFF0D}" type="parTrans" cxnId="{EF819280-BD92-42EA-B95C-736022AD7CA0}">
      <dgm:prSet/>
      <dgm:spPr/>
      <dgm:t>
        <a:bodyPr/>
        <a:lstStyle/>
        <a:p>
          <a:endParaRPr lang="en-US"/>
        </a:p>
      </dgm:t>
    </dgm:pt>
    <dgm:pt modelId="{8CCF1E93-EF91-41B3-8254-110175849800}" type="sibTrans" cxnId="{EF819280-BD92-42EA-B95C-736022AD7CA0}">
      <dgm:prSet/>
      <dgm:spPr/>
      <dgm:t>
        <a:bodyPr/>
        <a:lstStyle/>
        <a:p>
          <a:endParaRPr lang="en-US"/>
        </a:p>
      </dgm:t>
    </dgm:pt>
    <dgm:pt modelId="{976560E5-9880-4B46-B489-F1CE63AB627E}">
      <dgm:prSet/>
      <dgm:spPr/>
      <dgm:t>
        <a:bodyPr/>
        <a:lstStyle/>
        <a:p>
          <a:pPr algn="l">
            <a:buFont typeface="+mj-lt"/>
            <a:buAutoNum type="alphaLcPeriod"/>
          </a:pPr>
          <a:r>
            <a:rPr lang="en-US" dirty="0"/>
            <a:t>Selecting Back to Search will return you to the search page with all of our previous search criteria intact. Selecting Start Over takes you to a brand new search with no criteria entered.</a:t>
          </a:r>
        </a:p>
      </dgm:t>
    </dgm:pt>
    <dgm:pt modelId="{8424FCAC-A0F6-4C7D-A648-22922BE42BE5}" type="parTrans" cxnId="{D2AFF0C7-2D01-436C-A739-10BCDEDC0A68}">
      <dgm:prSet/>
      <dgm:spPr/>
      <dgm:t>
        <a:bodyPr/>
        <a:lstStyle/>
        <a:p>
          <a:endParaRPr lang="en-US"/>
        </a:p>
      </dgm:t>
    </dgm:pt>
    <dgm:pt modelId="{7CE6BEAC-268F-425D-BC4A-4FCAF778DB80}" type="sibTrans" cxnId="{D2AFF0C7-2D01-436C-A739-10BCDEDC0A68}">
      <dgm:prSet/>
      <dgm:spPr/>
      <dgm:t>
        <a:bodyPr/>
        <a:lstStyle/>
        <a:p>
          <a:endParaRPr lang="en-US"/>
        </a:p>
      </dgm:t>
    </dgm:pt>
    <dgm:pt modelId="{1F3825FC-C4ED-48FB-904E-760A2D83D21A}">
      <dgm:prSet custT="1"/>
      <dgm:spPr/>
      <dgm:t>
        <a:bodyPr/>
        <a:lstStyle/>
        <a:p>
          <a:pPr>
            <a:buFont typeface="+mj-lt"/>
            <a:buAutoNum type="arabicPeriod"/>
          </a:pPr>
          <a:r>
            <a:rPr lang="en-US" sz="1400" b="1" dirty="0">
              <a:solidFill>
                <a:schemeClr val="bg2"/>
              </a:solidFill>
            </a:rPr>
            <a:t>2. Filtered by</a:t>
          </a:r>
        </a:p>
      </dgm:t>
    </dgm:pt>
    <dgm:pt modelId="{32214282-098E-4976-8C7D-4CD4C8369452}" type="parTrans" cxnId="{DCE86672-EAD8-4610-8420-8D1DCED7AA6D}">
      <dgm:prSet/>
      <dgm:spPr/>
      <dgm:t>
        <a:bodyPr/>
        <a:lstStyle/>
        <a:p>
          <a:endParaRPr lang="en-US"/>
        </a:p>
      </dgm:t>
    </dgm:pt>
    <dgm:pt modelId="{975BBAF0-D6BB-401E-9256-CC02ABCC24F2}" type="sibTrans" cxnId="{DCE86672-EAD8-4610-8420-8D1DCED7AA6D}">
      <dgm:prSet/>
      <dgm:spPr/>
      <dgm:t>
        <a:bodyPr/>
        <a:lstStyle/>
        <a:p>
          <a:endParaRPr lang="en-US"/>
        </a:p>
      </dgm:t>
    </dgm:pt>
    <dgm:pt modelId="{179C4761-E796-47D2-9603-CF315DC6E0DB}">
      <dgm:prSet/>
      <dgm:spPr/>
      <dgm:t>
        <a:bodyPr/>
        <a:lstStyle/>
        <a:p>
          <a:pPr algn="l">
            <a:buFont typeface="+mj-lt"/>
            <a:buAutoNum type="alphaLcPeriod"/>
          </a:pPr>
          <a:r>
            <a:rPr lang="en-US"/>
            <a:t>This section displays the filters/values by which your search results are filtered. Initially, any search criteria you entered will be displayed. As you add filters, the Filtered by section will update to reflect the new filters. From this section, you can also remove a single filter by de-selecting the associated checkbox are click the remove all link to remove all the filters. The Export Search button allows you to export the search results.</a:t>
          </a:r>
        </a:p>
      </dgm:t>
    </dgm:pt>
    <dgm:pt modelId="{AD5CC1A6-6864-4CAA-813A-1E3BA6AFDEAF}" type="parTrans" cxnId="{C4D11459-9405-4DC0-98B0-3B4FF86BAF2A}">
      <dgm:prSet/>
      <dgm:spPr/>
      <dgm:t>
        <a:bodyPr/>
        <a:lstStyle/>
        <a:p>
          <a:endParaRPr lang="en-US"/>
        </a:p>
      </dgm:t>
    </dgm:pt>
    <dgm:pt modelId="{9FC53030-0B2A-4D29-BEBD-1DDE0C4ECF40}" type="sibTrans" cxnId="{C4D11459-9405-4DC0-98B0-3B4FF86BAF2A}">
      <dgm:prSet/>
      <dgm:spPr/>
      <dgm:t>
        <a:bodyPr/>
        <a:lstStyle/>
        <a:p>
          <a:endParaRPr lang="en-US"/>
        </a:p>
      </dgm:t>
    </dgm:pt>
    <dgm:pt modelId="{589B75D5-7BC3-41B1-95DE-E9DFF4680945}">
      <dgm:prSet custT="1"/>
      <dgm:spPr/>
      <dgm:t>
        <a:bodyPr/>
        <a:lstStyle/>
        <a:p>
          <a:pPr>
            <a:buFont typeface="+mj-lt"/>
            <a:buAutoNum type="arabicPeriod"/>
          </a:pPr>
          <a:r>
            <a:rPr lang="en-US" sz="1400" b="1" dirty="0">
              <a:solidFill>
                <a:schemeClr val="bg2"/>
              </a:solidFill>
            </a:rPr>
            <a:t>3. Refine Search Results</a:t>
          </a:r>
        </a:p>
      </dgm:t>
    </dgm:pt>
    <dgm:pt modelId="{111BCA72-8EC2-4628-80B6-6278B689CAF6}" type="parTrans" cxnId="{4BBF15BE-0BB9-43EB-8FB7-45C8CA3F104D}">
      <dgm:prSet/>
      <dgm:spPr/>
      <dgm:t>
        <a:bodyPr/>
        <a:lstStyle/>
        <a:p>
          <a:endParaRPr lang="en-US"/>
        </a:p>
      </dgm:t>
    </dgm:pt>
    <dgm:pt modelId="{78800B43-C16B-4D61-9945-6D5BDF77633D}" type="sibTrans" cxnId="{4BBF15BE-0BB9-43EB-8FB7-45C8CA3F104D}">
      <dgm:prSet/>
      <dgm:spPr/>
      <dgm:t>
        <a:bodyPr/>
        <a:lstStyle/>
        <a:p>
          <a:endParaRPr lang="en-US"/>
        </a:p>
      </dgm:t>
    </dgm:pt>
    <dgm:pt modelId="{67499C9A-BDAF-4149-A7CA-E71A2D98506A}">
      <dgm:prSet/>
      <dgm:spPr/>
      <dgm:t>
        <a:bodyPr/>
        <a:lstStyle/>
        <a:p>
          <a:pPr algn="l">
            <a:buFont typeface="+mj-lt"/>
            <a:buAutoNum type="alphaLcPeriod"/>
          </a:pPr>
          <a:r>
            <a:rPr lang="en-US"/>
            <a:t>Search results can be refined by using the post-search filters. Below each filter, the available values display. The number of contracts associated with that value displays beside the value. Click on a value to filter the search results. Note: The filters and values displayed will vary based on your organization's set up and your individual permissions.</a:t>
          </a:r>
        </a:p>
      </dgm:t>
    </dgm:pt>
    <dgm:pt modelId="{8B065CEC-D67E-4159-B0C8-536FD5B8E518}" type="parTrans" cxnId="{83237C15-9164-424F-A51F-32EA95289566}">
      <dgm:prSet/>
      <dgm:spPr/>
      <dgm:t>
        <a:bodyPr/>
        <a:lstStyle/>
        <a:p>
          <a:endParaRPr lang="en-US"/>
        </a:p>
      </dgm:t>
    </dgm:pt>
    <dgm:pt modelId="{F98ECDBE-6031-49A2-8679-23E569423CD2}" type="sibTrans" cxnId="{83237C15-9164-424F-A51F-32EA95289566}">
      <dgm:prSet/>
      <dgm:spPr/>
      <dgm:t>
        <a:bodyPr/>
        <a:lstStyle/>
        <a:p>
          <a:endParaRPr lang="en-US"/>
        </a:p>
      </dgm:t>
    </dgm:pt>
    <dgm:pt modelId="{37612BF0-15EC-43C7-932E-4AA78136443E}">
      <dgm:prSet custT="1"/>
      <dgm:spPr/>
      <dgm:t>
        <a:bodyPr/>
        <a:lstStyle/>
        <a:p>
          <a:pPr>
            <a:buFont typeface="+mj-lt"/>
            <a:buAutoNum type="arabicPeriod"/>
          </a:pPr>
          <a:r>
            <a:rPr lang="en-US" sz="1400" b="1" dirty="0">
              <a:solidFill>
                <a:schemeClr val="bg2"/>
              </a:solidFill>
            </a:rPr>
            <a:t>4. Contract Search Results</a:t>
          </a:r>
        </a:p>
      </dgm:t>
    </dgm:pt>
    <dgm:pt modelId="{E95EE12B-02DE-440A-9A1A-8F267E21E2E7}" type="parTrans" cxnId="{682D9FD2-9C1A-4BE4-8356-C49E055C4FDC}">
      <dgm:prSet/>
      <dgm:spPr/>
      <dgm:t>
        <a:bodyPr/>
        <a:lstStyle/>
        <a:p>
          <a:endParaRPr lang="en-US"/>
        </a:p>
      </dgm:t>
    </dgm:pt>
    <dgm:pt modelId="{860620BC-812F-44C8-ABC7-62FD4A1BF3F9}" type="sibTrans" cxnId="{682D9FD2-9C1A-4BE4-8356-C49E055C4FDC}">
      <dgm:prSet/>
      <dgm:spPr/>
      <dgm:t>
        <a:bodyPr/>
        <a:lstStyle/>
        <a:p>
          <a:endParaRPr lang="en-US"/>
        </a:p>
      </dgm:t>
    </dgm:pt>
    <dgm:pt modelId="{04C8B189-0D92-42B9-96A5-5C2804BF9D80}">
      <dgm:prSet/>
      <dgm:spPr/>
      <dgm:t>
        <a:bodyPr/>
        <a:lstStyle/>
        <a:p>
          <a:pPr algn="l">
            <a:buFont typeface="+mj-lt"/>
            <a:buAutoNum type="alphaLcPeriod"/>
          </a:pPr>
          <a:r>
            <a:rPr lang="en-US"/>
            <a:t>The search results display in a list and include the following information:</a:t>
          </a:r>
        </a:p>
      </dgm:t>
    </dgm:pt>
    <dgm:pt modelId="{0FD5DB0A-EF11-4C0D-968B-522160196CFB}" type="parTrans" cxnId="{A3BE0986-562D-4D13-9B0C-C88A1DC4F935}">
      <dgm:prSet/>
      <dgm:spPr/>
      <dgm:t>
        <a:bodyPr/>
        <a:lstStyle/>
        <a:p>
          <a:endParaRPr lang="en-US"/>
        </a:p>
      </dgm:t>
    </dgm:pt>
    <dgm:pt modelId="{E5165B7A-280F-4B6A-9389-313104CC607D}" type="sibTrans" cxnId="{A3BE0986-562D-4D13-9B0C-C88A1DC4F935}">
      <dgm:prSet/>
      <dgm:spPr/>
      <dgm:t>
        <a:bodyPr/>
        <a:lstStyle/>
        <a:p>
          <a:endParaRPr lang="en-US"/>
        </a:p>
      </dgm:t>
    </dgm:pt>
    <dgm:pt modelId="{09A5F94E-F2D7-47ED-87D2-E219CDEE3609}">
      <dgm:prSet/>
      <dgm:spPr/>
      <dgm:t>
        <a:bodyPr/>
        <a:lstStyle/>
        <a:p>
          <a:pPr algn="l">
            <a:buFont typeface="+mj-lt"/>
            <a:buAutoNum type="romanLcPeriod"/>
          </a:pPr>
          <a:r>
            <a:rPr lang="en-US"/>
            <a:t>Contract No. - The contract number. Click on the number to view the Contract Record</a:t>
          </a:r>
        </a:p>
      </dgm:t>
    </dgm:pt>
    <dgm:pt modelId="{B4C76BBC-E685-4859-91C0-6EA8CA6EAC03}" type="parTrans" cxnId="{E9DB53DD-6FE7-4E78-84DE-E29BDFA4ECB6}">
      <dgm:prSet/>
      <dgm:spPr/>
      <dgm:t>
        <a:bodyPr/>
        <a:lstStyle/>
        <a:p>
          <a:endParaRPr lang="en-US"/>
        </a:p>
      </dgm:t>
    </dgm:pt>
    <dgm:pt modelId="{8A022578-4259-47E3-ADEB-631519923CED}" type="sibTrans" cxnId="{E9DB53DD-6FE7-4E78-84DE-E29BDFA4ECB6}">
      <dgm:prSet/>
      <dgm:spPr/>
      <dgm:t>
        <a:bodyPr/>
        <a:lstStyle/>
        <a:p>
          <a:endParaRPr lang="en-US"/>
        </a:p>
      </dgm:t>
    </dgm:pt>
    <dgm:pt modelId="{BBFFD37B-9ECA-4034-BE0F-DB8A7BC21846}">
      <dgm:prSet/>
      <dgm:spPr/>
      <dgm:t>
        <a:bodyPr/>
        <a:lstStyle/>
        <a:p>
          <a:pPr algn="l">
            <a:buFont typeface="+mj-lt"/>
            <a:buAutoNum type="romanLcPeriod"/>
          </a:pPr>
          <a:r>
            <a:rPr lang="en-US"/>
            <a:t>Contract Name - The contract name.</a:t>
          </a:r>
        </a:p>
      </dgm:t>
    </dgm:pt>
    <dgm:pt modelId="{7658845B-7EDA-4EC4-97A2-CD6A6E6118A5}" type="parTrans" cxnId="{E9E44B85-ACBF-4054-81FD-39D3B684C050}">
      <dgm:prSet/>
      <dgm:spPr/>
      <dgm:t>
        <a:bodyPr/>
        <a:lstStyle/>
        <a:p>
          <a:endParaRPr lang="en-US"/>
        </a:p>
      </dgm:t>
    </dgm:pt>
    <dgm:pt modelId="{8EA29A0C-B2FE-48B4-A89B-3947DE34311A}" type="sibTrans" cxnId="{E9E44B85-ACBF-4054-81FD-39D3B684C050}">
      <dgm:prSet/>
      <dgm:spPr/>
      <dgm:t>
        <a:bodyPr/>
        <a:lstStyle/>
        <a:p>
          <a:endParaRPr lang="en-US"/>
        </a:p>
      </dgm:t>
    </dgm:pt>
    <dgm:pt modelId="{2EF697E6-0112-42A1-BDB8-B630B02254F8}">
      <dgm:prSet/>
      <dgm:spPr/>
      <dgm:t>
        <a:bodyPr/>
        <a:lstStyle/>
        <a:p>
          <a:pPr algn="l">
            <a:buFont typeface="+mj-lt"/>
            <a:buAutoNum type="romanLcPeriod"/>
          </a:pPr>
          <a:r>
            <a:rPr lang="en-US"/>
            <a:t>Second Party Name - The second party or on the contract, i.e., who the contract is with.</a:t>
          </a:r>
        </a:p>
      </dgm:t>
    </dgm:pt>
    <dgm:pt modelId="{90E752F0-3228-4787-A330-65802426842C}" type="parTrans" cxnId="{7D8DB629-5E32-4F53-84F5-4E6695A1C1F9}">
      <dgm:prSet/>
      <dgm:spPr/>
      <dgm:t>
        <a:bodyPr/>
        <a:lstStyle/>
        <a:p>
          <a:endParaRPr lang="en-US"/>
        </a:p>
      </dgm:t>
    </dgm:pt>
    <dgm:pt modelId="{56EF0107-71DC-49CE-B248-4CC48F471DD4}" type="sibTrans" cxnId="{7D8DB629-5E32-4F53-84F5-4E6695A1C1F9}">
      <dgm:prSet/>
      <dgm:spPr/>
      <dgm:t>
        <a:bodyPr/>
        <a:lstStyle/>
        <a:p>
          <a:endParaRPr lang="en-US"/>
        </a:p>
      </dgm:t>
    </dgm:pt>
    <dgm:pt modelId="{146E951F-13C3-4F9D-B49C-710C22986335}">
      <dgm:prSet/>
      <dgm:spPr/>
      <dgm:t>
        <a:bodyPr/>
        <a:lstStyle/>
        <a:p>
          <a:pPr algn="l">
            <a:buFont typeface="+mj-lt"/>
            <a:buAutoNum type="romanLcPeriod"/>
          </a:pPr>
          <a:r>
            <a:rPr lang="en-US"/>
            <a:t>Contract Type - The contract type.</a:t>
          </a:r>
        </a:p>
      </dgm:t>
    </dgm:pt>
    <dgm:pt modelId="{BF352CD0-5C6D-4C9F-8E59-08CCAA7AF95D}" type="parTrans" cxnId="{770D4B71-1CE6-4FE7-A913-C437329692F5}">
      <dgm:prSet/>
      <dgm:spPr/>
      <dgm:t>
        <a:bodyPr/>
        <a:lstStyle/>
        <a:p>
          <a:endParaRPr lang="en-US"/>
        </a:p>
      </dgm:t>
    </dgm:pt>
    <dgm:pt modelId="{31EF9D14-1CA8-4391-B52D-7BED1FF3EDCB}" type="sibTrans" cxnId="{770D4B71-1CE6-4FE7-A913-C437329692F5}">
      <dgm:prSet/>
      <dgm:spPr/>
      <dgm:t>
        <a:bodyPr/>
        <a:lstStyle/>
        <a:p>
          <a:endParaRPr lang="en-US"/>
        </a:p>
      </dgm:t>
    </dgm:pt>
    <dgm:pt modelId="{C7A6C0B0-6C64-4734-9DD8-4F68FF44244D}">
      <dgm:prSet/>
      <dgm:spPr/>
      <dgm:t>
        <a:bodyPr/>
        <a:lstStyle/>
        <a:p>
          <a:pPr algn="l">
            <a:buFont typeface="+mj-lt"/>
            <a:buAutoNum type="romanLcPeriod"/>
          </a:pPr>
          <a:r>
            <a:rPr lang="en-US"/>
            <a:t>Status - Indicates where the contract is in the contract workflow.</a:t>
          </a:r>
        </a:p>
      </dgm:t>
    </dgm:pt>
    <dgm:pt modelId="{C69689B0-3B8F-4D64-8FD4-CAF1A59EC557}" type="parTrans" cxnId="{4EBB1CC8-C47D-4E44-8128-2B0733C766AC}">
      <dgm:prSet/>
      <dgm:spPr/>
      <dgm:t>
        <a:bodyPr/>
        <a:lstStyle/>
        <a:p>
          <a:endParaRPr lang="en-US"/>
        </a:p>
      </dgm:t>
    </dgm:pt>
    <dgm:pt modelId="{C94FC5AE-41CC-4A7E-9B04-57640BE52ADB}" type="sibTrans" cxnId="{4EBB1CC8-C47D-4E44-8128-2B0733C766AC}">
      <dgm:prSet/>
      <dgm:spPr/>
      <dgm:t>
        <a:bodyPr/>
        <a:lstStyle/>
        <a:p>
          <a:endParaRPr lang="en-US"/>
        </a:p>
      </dgm:t>
    </dgm:pt>
    <dgm:pt modelId="{7C745075-7CA1-4ECA-90BE-9D03082F6CF0}">
      <dgm:prSet/>
      <dgm:spPr/>
      <dgm:t>
        <a:bodyPr/>
        <a:lstStyle/>
        <a:p>
          <a:pPr algn="l">
            <a:buFont typeface="+mj-lt"/>
            <a:buAutoNum type="romanLcPeriod"/>
          </a:pPr>
          <a:r>
            <a:rPr lang="en-US"/>
            <a:t>Start Date/End Date - The start and end date of the contract.</a:t>
          </a:r>
        </a:p>
      </dgm:t>
    </dgm:pt>
    <dgm:pt modelId="{35DC2117-8CD1-40FB-B8F0-09B3FBE35C9D}" type="parTrans" cxnId="{51EB731B-67D1-46D0-B8CB-AA1796767B0D}">
      <dgm:prSet/>
      <dgm:spPr/>
      <dgm:t>
        <a:bodyPr/>
        <a:lstStyle/>
        <a:p>
          <a:endParaRPr lang="en-US"/>
        </a:p>
      </dgm:t>
    </dgm:pt>
    <dgm:pt modelId="{CC71F56A-A5F6-4B4C-871B-5F6CEBB5D5B2}" type="sibTrans" cxnId="{51EB731B-67D1-46D0-B8CB-AA1796767B0D}">
      <dgm:prSet/>
      <dgm:spPr/>
      <dgm:t>
        <a:bodyPr/>
        <a:lstStyle/>
        <a:p>
          <a:endParaRPr lang="en-US"/>
        </a:p>
      </dgm:t>
    </dgm:pt>
    <dgm:pt modelId="{655BE6CC-5CE8-4C05-85C4-D5719CF14E63}" type="pres">
      <dgm:prSet presAssocID="{A376B4CC-C6A6-41C6-9986-0F31BB666CAF}" presName="linear" presStyleCnt="0">
        <dgm:presLayoutVars>
          <dgm:dir/>
          <dgm:animLvl val="lvl"/>
          <dgm:resizeHandles val="exact"/>
        </dgm:presLayoutVars>
      </dgm:prSet>
      <dgm:spPr/>
    </dgm:pt>
    <dgm:pt modelId="{2CC38EE3-4CAF-412C-9FA7-4911303A4D8C}" type="pres">
      <dgm:prSet presAssocID="{7BC7FC18-69CE-4486-AD5C-50916206266D}" presName="parentLin" presStyleCnt="0"/>
      <dgm:spPr/>
    </dgm:pt>
    <dgm:pt modelId="{9B805BFD-BD4A-41D8-9EFA-8C33E6680925}" type="pres">
      <dgm:prSet presAssocID="{7BC7FC18-69CE-4486-AD5C-50916206266D}" presName="parentLeftMargin" presStyleLbl="node1" presStyleIdx="0" presStyleCnt="4"/>
      <dgm:spPr/>
    </dgm:pt>
    <dgm:pt modelId="{51607711-257C-4DC6-A4E0-E2EF00CEC3CF}" type="pres">
      <dgm:prSet presAssocID="{7BC7FC18-69CE-4486-AD5C-50916206266D}" presName="parentText" presStyleLbl="node1" presStyleIdx="0" presStyleCnt="4">
        <dgm:presLayoutVars>
          <dgm:chMax val="0"/>
          <dgm:bulletEnabled val="1"/>
        </dgm:presLayoutVars>
      </dgm:prSet>
      <dgm:spPr/>
    </dgm:pt>
    <dgm:pt modelId="{63980C4F-B53B-4E8F-8173-B0653F7C7988}" type="pres">
      <dgm:prSet presAssocID="{7BC7FC18-69CE-4486-AD5C-50916206266D}" presName="negativeSpace" presStyleCnt="0"/>
      <dgm:spPr/>
    </dgm:pt>
    <dgm:pt modelId="{24F5B00D-E43D-484C-B17F-2CB973703033}" type="pres">
      <dgm:prSet presAssocID="{7BC7FC18-69CE-4486-AD5C-50916206266D}" presName="childText" presStyleLbl="conFgAcc1" presStyleIdx="0" presStyleCnt="4">
        <dgm:presLayoutVars>
          <dgm:bulletEnabled val="1"/>
        </dgm:presLayoutVars>
      </dgm:prSet>
      <dgm:spPr/>
    </dgm:pt>
    <dgm:pt modelId="{3816BB2F-420F-467E-8FA4-3A3BF1397691}" type="pres">
      <dgm:prSet presAssocID="{8CCF1E93-EF91-41B3-8254-110175849800}" presName="spaceBetweenRectangles" presStyleCnt="0"/>
      <dgm:spPr/>
    </dgm:pt>
    <dgm:pt modelId="{8CF0D71F-850F-4445-9AC0-C5FAACC5702B}" type="pres">
      <dgm:prSet presAssocID="{1F3825FC-C4ED-48FB-904E-760A2D83D21A}" presName="parentLin" presStyleCnt="0"/>
      <dgm:spPr/>
    </dgm:pt>
    <dgm:pt modelId="{0988C381-1619-4E72-BAED-736275D561E4}" type="pres">
      <dgm:prSet presAssocID="{1F3825FC-C4ED-48FB-904E-760A2D83D21A}" presName="parentLeftMargin" presStyleLbl="node1" presStyleIdx="0" presStyleCnt="4"/>
      <dgm:spPr/>
    </dgm:pt>
    <dgm:pt modelId="{F06FEC0C-D5DA-49BC-8E34-0D91D60B10EA}" type="pres">
      <dgm:prSet presAssocID="{1F3825FC-C4ED-48FB-904E-760A2D83D21A}" presName="parentText" presStyleLbl="node1" presStyleIdx="1" presStyleCnt="4">
        <dgm:presLayoutVars>
          <dgm:chMax val="0"/>
          <dgm:bulletEnabled val="1"/>
        </dgm:presLayoutVars>
      </dgm:prSet>
      <dgm:spPr/>
    </dgm:pt>
    <dgm:pt modelId="{D2B5F8EF-E8EE-4D37-A4BB-2D9E1B86E7B7}" type="pres">
      <dgm:prSet presAssocID="{1F3825FC-C4ED-48FB-904E-760A2D83D21A}" presName="negativeSpace" presStyleCnt="0"/>
      <dgm:spPr/>
    </dgm:pt>
    <dgm:pt modelId="{87A62BC6-FB1E-462D-92C1-C80D1CB41853}" type="pres">
      <dgm:prSet presAssocID="{1F3825FC-C4ED-48FB-904E-760A2D83D21A}" presName="childText" presStyleLbl="conFgAcc1" presStyleIdx="1" presStyleCnt="4">
        <dgm:presLayoutVars>
          <dgm:bulletEnabled val="1"/>
        </dgm:presLayoutVars>
      </dgm:prSet>
      <dgm:spPr/>
    </dgm:pt>
    <dgm:pt modelId="{BBFC7CBA-1114-4335-B10B-C9A6F9BA350B}" type="pres">
      <dgm:prSet presAssocID="{975BBAF0-D6BB-401E-9256-CC02ABCC24F2}" presName="spaceBetweenRectangles" presStyleCnt="0"/>
      <dgm:spPr/>
    </dgm:pt>
    <dgm:pt modelId="{D322D4C8-6699-43EE-97BA-A9948EF3E9D6}" type="pres">
      <dgm:prSet presAssocID="{589B75D5-7BC3-41B1-95DE-E9DFF4680945}" presName="parentLin" presStyleCnt="0"/>
      <dgm:spPr/>
    </dgm:pt>
    <dgm:pt modelId="{355A0B82-3953-4DBB-BA71-DC519A8094E7}" type="pres">
      <dgm:prSet presAssocID="{589B75D5-7BC3-41B1-95DE-E9DFF4680945}" presName="parentLeftMargin" presStyleLbl="node1" presStyleIdx="1" presStyleCnt="4"/>
      <dgm:spPr/>
    </dgm:pt>
    <dgm:pt modelId="{562A63AD-9DB5-467B-96BB-171E746D5878}" type="pres">
      <dgm:prSet presAssocID="{589B75D5-7BC3-41B1-95DE-E9DFF4680945}" presName="parentText" presStyleLbl="node1" presStyleIdx="2" presStyleCnt="4">
        <dgm:presLayoutVars>
          <dgm:chMax val="0"/>
          <dgm:bulletEnabled val="1"/>
        </dgm:presLayoutVars>
      </dgm:prSet>
      <dgm:spPr/>
    </dgm:pt>
    <dgm:pt modelId="{C37799EA-8BB2-4E9F-937E-3E052E2F7DB0}" type="pres">
      <dgm:prSet presAssocID="{589B75D5-7BC3-41B1-95DE-E9DFF4680945}" presName="negativeSpace" presStyleCnt="0"/>
      <dgm:spPr/>
    </dgm:pt>
    <dgm:pt modelId="{815AA3BB-CBCD-4EA8-B6B2-E7ECEF733B6B}" type="pres">
      <dgm:prSet presAssocID="{589B75D5-7BC3-41B1-95DE-E9DFF4680945}" presName="childText" presStyleLbl="conFgAcc1" presStyleIdx="2" presStyleCnt="4">
        <dgm:presLayoutVars>
          <dgm:bulletEnabled val="1"/>
        </dgm:presLayoutVars>
      </dgm:prSet>
      <dgm:spPr/>
    </dgm:pt>
    <dgm:pt modelId="{6CEFC2A9-57FB-4D28-9FA0-9E6C8CCFAFD7}" type="pres">
      <dgm:prSet presAssocID="{78800B43-C16B-4D61-9945-6D5BDF77633D}" presName="spaceBetweenRectangles" presStyleCnt="0"/>
      <dgm:spPr/>
    </dgm:pt>
    <dgm:pt modelId="{F09EA4B3-CA61-4DF1-BA49-D7CEE8594A12}" type="pres">
      <dgm:prSet presAssocID="{37612BF0-15EC-43C7-932E-4AA78136443E}" presName="parentLin" presStyleCnt="0"/>
      <dgm:spPr/>
    </dgm:pt>
    <dgm:pt modelId="{C5407A38-AD16-41BF-BD62-3CC6AFFB35E4}" type="pres">
      <dgm:prSet presAssocID="{37612BF0-15EC-43C7-932E-4AA78136443E}" presName="parentLeftMargin" presStyleLbl="node1" presStyleIdx="2" presStyleCnt="4"/>
      <dgm:spPr/>
    </dgm:pt>
    <dgm:pt modelId="{109CF583-0F96-415C-B9B0-86C55E3981CD}" type="pres">
      <dgm:prSet presAssocID="{37612BF0-15EC-43C7-932E-4AA78136443E}" presName="parentText" presStyleLbl="node1" presStyleIdx="3" presStyleCnt="4">
        <dgm:presLayoutVars>
          <dgm:chMax val="0"/>
          <dgm:bulletEnabled val="1"/>
        </dgm:presLayoutVars>
      </dgm:prSet>
      <dgm:spPr/>
    </dgm:pt>
    <dgm:pt modelId="{C5E4CA29-9736-448B-9D16-5217E8F5A85C}" type="pres">
      <dgm:prSet presAssocID="{37612BF0-15EC-43C7-932E-4AA78136443E}" presName="negativeSpace" presStyleCnt="0"/>
      <dgm:spPr/>
    </dgm:pt>
    <dgm:pt modelId="{70CF57E1-DBEC-4D50-AFC3-5D608B0EB961}" type="pres">
      <dgm:prSet presAssocID="{37612BF0-15EC-43C7-932E-4AA78136443E}" presName="childText" presStyleLbl="conFgAcc1" presStyleIdx="3" presStyleCnt="4">
        <dgm:presLayoutVars>
          <dgm:bulletEnabled val="1"/>
        </dgm:presLayoutVars>
      </dgm:prSet>
      <dgm:spPr/>
    </dgm:pt>
  </dgm:ptLst>
  <dgm:cxnLst>
    <dgm:cxn modelId="{424CBD07-2CCC-4D79-B7F4-9868537FE279}" type="presOf" srcId="{2EF697E6-0112-42A1-BDB8-B630B02254F8}" destId="{70CF57E1-DBEC-4D50-AFC3-5D608B0EB961}" srcOrd="0" destOrd="3" presId="urn:microsoft.com/office/officeart/2005/8/layout/list1"/>
    <dgm:cxn modelId="{956E4909-621D-4D92-A078-6C1D6407ABB5}" type="presOf" srcId="{7BC7FC18-69CE-4486-AD5C-50916206266D}" destId="{51607711-257C-4DC6-A4E0-E2EF00CEC3CF}" srcOrd="1" destOrd="0" presId="urn:microsoft.com/office/officeart/2005/8/layout/list1"/>
    <dgm:cxn modelId="{4ECBC714-F6A6-4B47-A9CE-B6AF782FFD9F}" type="presOf" srcId="{37612BF0-15EC-43C7-932E-4AA78136443E}" destId="{109CF583-0F96-415C-B9B0-86C55E3981CD}" srcOrd="1" destOrd="0" presId="urn:microsoft.com/office/officeart/2005/8/layout/list1"/>
    <dgm:cxn modelId="{83237C15-9164-424F-A51F-32EA95289566}" srcId="{589B75D5-7BC3-41B1-95DE-E9DFF4680945}" destId="{67499C9A-BDAF-4149-A7CA-E71A2D98506A}" srcOrd="0" destOrd="0" parTransId="{8B065CEC-D67E-4159-B0C8-536FD5B8E518}" sibTransId="{F98ECDBE-6031-49A2-8679-23E569423CD2}"/>
    <dgm:cxn modelId="{51EB731B-67D1-46D0-B8CB-AA1796767B0D}" srcId="{04C8B189-0D92-42B9-96A5-5C2804BF9D80}" destId="{7C745075-7CA1-4ECA-90BE-9D03082F6CF0}" srcOrd="5" destOrd="0" parTransId="{35DC2117-8CD1-40FB-B8F0-09B3FBE35C9D}" sibTransId="{CC71F56A-A5F6-4B4C-871B-5F6CEBB5D5B2}"/>
    <dgm:cxn modelId="{A772CE1E-779E-4F2C-B662-D3C7A9331095}" type="presOf" srcId="{7BC7FC18-69CE-4486-AD5C-50916206266D}" destId="{9B805BFD-BD4A-41D8-9EFA-8C33E6680925}" srcOrd="0" destOrd="0" presId="urn:microsoft.com/office/officeart/2005/8/layout/list1"/>
    <dgm:cxn modelId="{542B3A26-C6BC-4DB5-B8A7-D03101087010}" type="presOf" srcId="{589B75D5-7BC3-41B1-95DE-E9DFF4680945}" destId="{562A63AD-9DB5-467B-96BB-171E746D5878}" srcOrd="1" destOrd="0" presId="urn:microsoft.com/office/officeart/2005/8/layout/list1"/>
    <dgm:cxn modelId="{7783A226-C1C3-4BD0-80E9-3361A8EEB047}" type="presOf" srcId="{BBFFD37B-9ECA-4034-BE0F-DB8A7BC21846}" destId="{70CF57E1-DBEC-4D50-AFC3-5D608B0EB961}" srcOrd="0" destOrd="2" presId="urn:microsoft.com/office/officeart/2005/8/layout/list1"/>
    <dgm:cxn modelId="{7D8DB629-5E32-4F53-84F5-4E6695A1C1F9}" srcId="{04C8B189-0D92-42B9-96A5-5C2804BF9D80}" destId="{2EF697E6-0112-42A1-BDB8-B630B02254F8}" srcOrd="2" destOrd="0" parTransId="{90E752F0-3228-4787-A330-65802426842C}" sibTransId="{56EF0107-71DC-49CE-B248-4CC48F471DD4}"/>
    <dgm:cxn modelId="{CBD93932-2405-4683-ACC1-0730FC7E5633}" type="presOf" srcId="{1F3825FC-C4ED-48FB-904E-760A2D83D21A}" destId="{0988C381-1619-4E72-BAED-736275D561E4}" srcOrd="0" destOrd="0" presId="urn:microsoft.com/office/officeart/2005/8/layout/list1"/>
    <dgm:cxn modelId="{32A76832-F5BD-465B-B99B-0A816DD29C94}" type="presOf" srcId="{589B75D5-7BC3-41B1-95DE-E9DFF4680945}" destId="{355A0B82-3953-4DBB-BA71-DC519A8094E7}" srcOrd="0" destOrd="0" presId="urn:microsoft.com/office/officeart/2005/8/layout/list1"/>
    <dgm:cxn modelId="{A45DA43E-3E00-493C-8AFE-CC0765E112C3}" type="presOf" srcId="{7C745075-7CA1-4ECA-90BE-9D03082F6CF0}" destId="{70CF57E1-DBEC-4D50-AFC3-5D608B0EB961}" srcOrd="0" destOrd="6" presId="urn:microsoft.com/office/officeart/2005/8/layout/list1"/>
    <dgm:cxn modelId="{C4D11459-9405-4DC0-98B0-3B4FF86BAF2A}" srcId="{1F3825FC-C4ED-48FB-904E-760A2D83D21A}" destId="{179C4761-E796-47D2-9603-CF315DC6E0DB}" srcOrd="0" destOrd="0" parTransId="{AD5CC1A6-6864-4CAA-813A-1E3BA6AFDEAF}" sibTransId="{9FC53030-0B2A-4D29-BEBD-1DDE0C4ECF40}"/>
    <dgm:cxn modelId="{F414D95F-D4B1-4FCB-A9C1-375A228C0622}" type="presOf" srcId="{1F3825FC-C4ED-48FB-904E-760A2D83D21A}" destId="{F06FEC0C-D5DA-49BC-8E34-0D91D60B10EA}" srcOrd="1" destOrd="0" presId="urn:microsoft.com/office/officeart/2005/8/layout/list1"/>
    <dgm:cxn modelId="{2F9FB662-6064-4A27-8C94-CEFE025BA6E2}" type="presOf" srcId="{C7A6C0B0-6C64-4734-9DD8-4F68FF44244D}" destId="{70CF57E1-DBEC-4D50-AFC3-5D608B0EB961}" srcOrd="0" destOrd="5" presId="urn:microsoft.com/office/officeart/2005/8/layout/list1"/>
    <dgm:cxn modelId="{770D4B71-1CE6-4FE7-A913-C437329692F5}" srcId="{04C8B189-0D92-42B9-96A5-5C2804BF9D80}" destId="{146E951F-13C3-4F9D-B49C-710C22986335}" srcOrd="3" destOrd="0" parTransId="{BF352CD0-5C6D-4C9F-8E59-08CCAA7AF95D}" sibTransId="{31EF9D14-1CA8-4391-B52D-7BED1FF3EDCB}"/>
    <dgm:cxn modelId="{F978F571-642C-43AA-B101-3A25D8CB6121}" type="presOf" srcId="{976560E5-9880-4B46-B489-F1CE63AB627E}" destId="{24F5B00D-E43D-484C-B17F-2CB973703033}" srcOrd="0" destOrd="0" presId="urn:microsoft.com/office/officeart/2005/8/layout/list1"/>
    <dgm:cxn modelId="{DCE86672-EAD8-4610-8420-8D1DCED7AA6D}" srcId="{A376B4CC-C6A6-41C6-9986-0F31BB666CAF}" destId="{1F3825FC-C4ED-48FB-904E-760A2D83D21A}" srcOrd="1" destOrd="0" parTransId="{32214282-098E-4976-8C7D-4CD4C8369452}" sibTransId="{975BBAF0-D6BB-401E-9256-CC02ABCC24F2}"/>
    <dgm:cxn modelId="{78B65580-5827-415A-9B7B-42009FEF2ADF}" type="presOf" srcId="{04C8B189-0D92-42B9-96A5-5C2804BF9D80}" destId="{70CF57E1-DBEC-4D50-AFC3-5D608B0EB961}" srcOrd="0" destOrd="0" presId="urn:microsoft.com/office/officeart/2005/8/layout/list1"/>
    <dgm:cxn modelId="{EF819280-BD92-42EA-B95C-736022AD7CA0}" srcId="{A376B4CC-C6A6-41C6-9986-0F31BB666CAF}" destId="{7BC7FC18-69CE-4486-AD5C-50916206266D}" srcOrd="0" destOrd="0" parTransId="{61F70EC4-3A23-42AE-A29F-5236FD6AFF0D}" sibTransId="{8CCF1E93-EF91-41B3-8254-110175849800}"/>
    <dgm:cxn modelId="{E9E44B85-ACBF-4054-81FD-39D3B684C050}" srcId="{04C8B189-0D92-42B9-96A5-5C2804BF9D80}" destId="{BBFFD37B-9ECA-4034-BE0F-DB8A7BC21846}" srcOrd="1" destOrd="0" parTransId="{7658845B-7EDA-4EC4-97A2-CD6A6E6118A5}" sibTransId="{8EA29A0C-B2FE-48B4-A89B-3947DE34311A}"/>
    <dgm:cxn modelId="{A3BE0986-562D-4D13-9B0C-C88A1DC4F935}" srcId="{37612BF0-15EC-43C7-932E-4AA78136443E}" destId="{04C8B189-0D92-42B9-96A5-5C2804BF9D80}" srcOrd="0" destOrd="0" parTransId="{0FD5DB0A-EF11-4C0D-968B-522160196CFB}" sibTransId="{E5165B7A-280F-4B6A-9389-313104CC607D}"/>
    <dgm:cxn modelId="{EAFFCF96-F2CF-44E5-8A9A-2B576C483E68}" type="presOf" srcId="{179C4761-E796-47D2-9603-CF315DC6E0DB}" destId="{87A62BC6-FB1E-462D-92C1-C80D1CB41853}" srcOrd="0" destOrd="0" presId="urn:microsoft.com/office/officeart/2005/8/layout/list1"/>
    <dgm:cxn modelId="{B0C059B1-3C23-4482-AB27-F44B675DFE8F}" type="presOf" srcId="{A376B4CC-C6A6-41C6-9986-0F31BB666CAF}" destId="{655BE6CC-5CE8-4C05-85C4-D5719CF14E63}" srcOrd="0" destOrd="0" presId="urn:microsoft.com/office/officeart/2005/8/layout/list1"/>
    <dgm:cxn modelId="{B59868B2-E91E-4DB3-ABEC-23835199C994}" type="presOf" srcId="{09A5F94E-F2D7-47ED-87D2-E219CDEE3609}" destId="{70CF57E1-DBEC-4D50-AFC3-5D608B0EB961}" srcOrd="0" destOrd="1" presId="urn:microsoft.com/office/officeart/2005/8/layout/list1"/>
    <dgm:cxn modelId="{4BBF15BE-0BB9-43EB-8FB7-45C8CA3F104D}" srcId="{A376B4CC-C6A6-41C6-9986-0F31BB666CAF}" destId="{589B75D5-7BC3-41B1-95DE-E9DFF4680945}" srcOrd="2" destOrd="0" parTransId="{111BCA72-8EC2-4628-80B6-6278B689CAF6}" sibTransId="{78800B43-C16B-4D61-9945-6D5BDF77633D}"/>
    <dgm:cxn modelId="{D2AFF0C7-2D01-436C-A739-10BCDEDC0A68}" srcId="{7BC7FC18-69CE-4486-AD5C-50916206266D}" destId="{976560E5-9880-4B46-B489-F1CE63AB627E}" srcOrd="0" destOrd="0" parTransId="{8424FCAC-A0F6-4C7D-A648-22922BE42BE5}" sibTransId="{7CE6BEAC-268F-425D-BC4A-4FCAF778DB80}"/>
    <dgm:cxn modelId="{4EBB1CC8-C47D-4E44-8128-2B0733C766AC}" srcId="{04C8B189-0D92-42B9-96A5-5C2804BF9D80}" destId="{C7A6C0B0-6C64-4734-9DD8-4F68FF44244D}" srcOrd="4" destOrd="0" parTransId="{C69689B0-3B8F-4D64-8FD4-CAF1A59EC557}" sibTransId="{C94FC5AE-41CC-4A7E-9B04-57640BE52ADB}"/>
    <dgm:cxn modelId="{682D9FD2-9C1A-4BE4-8356-C49E055C4FDC}" srcId="{A376B4CC-C6A6-41C6-9986-0F31BB666CAF}" destId="{37612BF0-15EC-43C7-932E-4AA78136443E}" srcOrd="3" destOrd="0" parTransId="{E95EE12B-02DE-440A-9A1A-8F267E21E2E7}" sibTransId="{860620BC-812F-44C8-ABC7-62FD4A1BF3F9}"/>
    <dgm:cxn modelId="{E056F0D9-4603-48CF-A49C-A23078E2F854}" type="presOf" srcId="{37612BF0-15EC-43C7-932E-4AA78136443E}" destId="{C5407A38-AD16-41BF-BD62-3CC6AFFB35E4}" srcOrd="0" destOrd="0" presId="urn:microsoft.com/office/officeart/2005/8/layout/list1"/>
    <dgm:cxn modelId="{E9DB53DD-6FE7-4E78-84DE-E29BDFA4ECB6}" srcId="{04C8B189-0D92-42B9-96A5-5C2804BF9D80}" destId="{09A5F94E-F2D7-47ED-87D2-E219CDEE3609}" srcOrd="0" destOrd="0" parTransId="{B4C76BBC-E685-4859-91C0-6EA8CA6EAC03}" sibTransId="{8A022578-4259-47E3-ADEB-631519923CED}"/>
    <dgm:cxn modelId="{98752FE6-656B-45AD-AD86-77835FCE3597}" type="presOf" srcId="{67499C9A-BDAF-4149-A7CA-E71A2D98506A}" destId="{815AA3BB-CBCD-4EA8-B6B2-E7ECEF733B6B}" srcOrd="0" destOrd="0" presId="urn:microsoft.com/office/officeart/2005/8/layout/list1"/>
    <dgm:cxn modelId="{59E7D1E7-C8A8-40FC-8CA0-238FDB28EA1F}" type="presOf" srcId="{146E951F-13C3-4F9D-B49C-710C22986335}" destId="{70CF57E1-DBEC-4D50-AFC3-5D608B0EB961}" srcOrd="0" destOrd="4" presId="urn:microsoft.com/office/officeart/2005/8/layout/list1"/>
    <dgm:cxn modelId="{CB23900A-0F7A-4C67-B20B-4ADB787DEA9B}" type="presParOf" srcId="{655BE6CC-5CE8-4C05-85C4-D5719CF14E63}" destId="{2CC38EE3-4CAF-412C-9FA7-4911303A4D8C}" srcOrd="0" destOrd="0" presId="urn:microsoft.com/office/officeart/2005/8/layout/list1"/>
    <dgm:cxn modelId="{D45EA6BB-2C74-42EA-959A-C7715D5A4D8E}" type="presParOf" srcId="{2CC38EE3-4CAF-412C-9FA7-4911303A4D8C}" destId="{9B805BFD-BD4A-41D8-9EFA-8C33E6680925}" srcOrd="0" destOrd="0" presId="urn:microsoft.com/office/officeart/2005/8/layout/list1"/>
    <dgm:cxn modelId="{E3ADBD67-4E62-4987-9EDB-70615EE1E3F7}" type="presParOf" srcId="{2CC38EE3-4CAF-412C-9FA7-4911303A4D8C}" destId="{51607711-257C-4DC6-A4E0-E2EF00CEC3CF}" srcOrd="1" destOrd="0" presId="urn:microsoft.com/office/officeart/2005/8/layout/list1"/>
    <dgm:cxn modelId="{F3D9E3C7-3973-49E6-832A-1CC5E2275126}" type="presParOf" srcId="{655BE6CC-5CE8-4C05-85C4-D5719CF14E63}" destId="{63980C4F-B53B-4E8F-8173-B0653F7C7988}" srcOrd="1" destOrd="0" presId="urn:microsoft.com/office/officeart/2005/8/layout/list1"/>
    <dgm:cxn modelId="{29B1EBC1-7BB8-4067-B264-8D5062245046}" type="presParOf" srcId="{655BE6CC-5CE8-4C05-85C4-D5719CF14E63}" destId="{24F5B00D-E43D-484C-B17F-2CB973703033}" srcOrd="2" destOrd="0" presId="urn:microsoft.com/office/officeart/2005/8/layout/list1"/>
    <dgm:cxn modelId="{74F597D9-91F2-427C-9534-6FB6E801FD75}" type="presParOf" srcId="{655BE6CC-5CE8-4C05-85C4-D5719CF14E63}" destId="{3816BB2F-420F-467E-8FA4-3A3BF1397691}" srcOrd="3" destOrd="0" presId="urn:microsoft.com/office/officeart/2005/8/layout/list1"/>
    <dgm:cxn modelId="{77EE721A-28F4-49DB-A761-49E95DDBEE53}" type="presParOf" srcId="{655BE6CC-5CE8-4C05-85C4-D5719CF14E63}" destId="{8CF0D71F-850F-4445-9AC0-C5FAACC5702B}" srcOrd="4" destOrd="0" presId="urn:microsoft.com/office/officeart/2005/8/layout/list1"/>
    <dgm:cxn modelId="{DB017232-AE61-4247-8EF4-4DBED62DEE53}" type="presParOf" srcId="{8CF0D71F-850F-4445-9AC0-C5FAACC5702B}" destId="{0988C381-1619-4E72-BAED-736275D561E4}" srcOrd="0" destOrd="0" presId="urn:microsoft.com/office/officeart/2005/8/layout/list1"/>
    <dgm:cxn modelId="{85C35DE0-B00D-4713-A011-71025385A7AF}" type="presParOf" srcId="{8CF0D71F-850F-4445-9AC0-C5FAACC5702B}" destId="{F06FEC0C-D5DA-49BC-8E34-0D91D60B10EA}" srcOrd="1" destOrd="0" presId="urn:microsoft.com/office/officeart/2005/8/layout/list1"/>
    <dgm:cxn modelId="{637AF323-C8E7-4E9D-92A5-28E392EA50F3}" type="presParOf" srcId="{655BE6CC-5CE8-4C05-85C4-D5719CF14E63}" destId="{D2B5F8EF-E8EE-4D37-A4BB-2D9E1B86E7B7}" srcOrd="5" destOrd="0" presId="urn:microsoft.com/office/officeart/2005/8/layout/list1"/>
    <dgm:cxn modelId="{07458789-0F9E-4AD1-998B-ED40D4992B45}" type="presParOf" srcId="{655BE6CC-5CE8-4C05-85C4-D5719CF14E63}" destId="{87A62BC6-FB1E-462D-92C1-C80D1CB41853}" srcOrd="6" destOrd="0" presId="urn:microsoft.com/office/officeart/2005/8/layout/list1"/>
    <dgm:cxn modelId="{230A0753-C88F-4648-803F-309A6FA9834A}" type="presParOf" srcId="{655BE6CC-5CE8-4C05-85C4-D5719CF14E63}" destId="{BBFC7CBA-1114-4335-B10B-C9A6F9BA350B}" srcOrd="7" destOrd="0" presId="urn:microsoft.com/office/officeart/2005/8/layout/list1"/>
    <dgm:cxn modelId="{4E4B8CF4-A77E-484F-9E96-247C05637E95}" type="presParOf" srcId="{655BE6CC-5CE8-4C05-85C4-D5719CF14E63}" destId="{D322D4C8-6699-43EE-97BA-A9948EF3E9D6}" srcOrd="8" destOrd="0" presId="urn:microsoft.com/office/officeart/2005/8/layout/list1"/>
    <dgm:cxn modelId="{4D83141E-9F9F-4ED4-883F-A1B8A3DDB7A3}" type="presParOf" srcId="{D322D4C8-6699-43EE-97BA-A9948EF3E9D6}" destId="{355A0B82-3953-4DBB-BA71-DC519A8094E7}" srcOrd="0" destOrd="0" presId="urn:microsoft.com/office/officeart/2005/8/layout/list1"/>
    <dgm:cxn modelId="{5CC734ED-74AF-4462-8A55-A92A23CA5734}" type="presParOf" srcId="{D322D4C8-6699-43EE-97BA-A9948EF3E9D6}" destId="{562A63AD-9DB5-467B-96BB-171E746D5878}" srcOrd="1" destOrd="0" presId="urn:microsoft.com/office/officeart/2005/8/layout/list1"/>
    <dgm:cxn modelId="{9E9BB698-9005-4E8E-9861-BA95B3601C52}" type="presParOf" srcId="{655BE6CC-5CE8-4C05-85C4-D5719CF14E63}" destId="{C37799EA-8BB2-4E9F-937E-3E052E2F7DB0}" srcOrd="9" destOrd="0" presId="urn:microsoft.com/office/officeart/2005/8/layout/list1"/>
    <dgm:cxn modelId="{BB8529D9-045F-4E34-9FDE-1B3F17D0D1C5}" type="presParOf" srcId="{655BE6CC-5CE8-4C05-85C4-D5719CF14E63}" destId="{815AA3BB-CBCD-4EA8-B6B2-E7ECEF733B6B}" srcOrd="10" destOrd="0" presId="urn:microsoft.com/office/officeart/2005/8/layout/list1"/>
    <dgm:cxn modelId="{E4566B15-F908-43DB-B73B-993E31E58E8C}" type="presParOf" srcId="{655BE6CC-5CE8-4C05-85C4-D5719CF14E63}" destId="{6CEFC2A9-57FB-4D28-9FA0-9E6C8CCFAFD7}" srcOrd="11" destOrd="0" presId="urn:microsoft.com/office/officeart/2005/8/layout/list1"/>
    <dgm:cxn modelId="{EA7D9D62-8D3B-4CBE-B977-9603E91FD3C6}" type="presParOf" srcId="{655BE6CC-5CE8-4C05-85C4-D5719CF14E63}" destId="{F09EA4B3-CA61-4DF1-BA49-D7CEE8594A12}" srcOrd="12" destOrd="0" presId="urn:microsoft.com/office/officeart/2005/8/layout/list1"/>
    <dgm:cxn modelId="{7567C44C-416C-4CE8-A95C-4B6653AC62B9}" type="presParOf" srcId="{F09EA4B3-CA61-4DF1-BA49-D7CEE8594A12}" destId="{C5407A38-AD16-41BF-BD62-3CC6AFFB35E4}" srcOrd="0" destOrd="0" presId="urn:microsoft.com/office/officeart/2005/8/layout/list1"/>
    <dgm:cxn modelId="{230DA3B3-DC37-463E-88BE-ABD3CDCC63DF}" type="presParOf" srcId="{F09EA4B3-CA61-4DF1-BA49-D7CEE8594A12}" destId="{109CF583-0F96-415C-B9B0-86C55E3981CD}" srcOrd="1" destOrd="0" presId="urn:microsoft.com/office/officeart/2005/8/layout/list1"/>
    <dgm:cxn modelId="{F2DE8C9A-0CC8-4209-8BC3-612C61581A9A}" type="presParOf" srcId="{655BE6CC-5CE8-4C05-85C4-D5719CF14E63}" destId="{C5E4CA29-9736-448B-9D16-5217E8F5A85C}" srcOrd="13" destOrd="0" presId="urn:microsoft.com/office/officeart/2005/8/layout/list1"/>
    <dgm:cxn modelId="{D06FBEBB-E75D-42E4-AB6A-D9B9E8172A10}" type="presParOf" srcId="{655BE6CC-5CE8-4C05-85C4-D5719CF14E63}" destId="{70CF57E1-DBEC-4D50-AFC3-5D608B0EB96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5B00D-E43D-484C-B17F-2CB973703033}">
      <dsp:nvSpPr>
        <dsp:cNvPr id="0" name=""/>
        <dsp:cNvSpPr/>
      </dsp:nvSpPr>
      <dsp:spPr>
        <a:xfrm>
          <a:off x="0" y="220551"/>
          <a:ext cx="10515600" cy="680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49936" rIns="816127" bIns="85344" numCol="1" spcCol="1270" anchor="t" anchorCtr="0">
          <a:noAutofit/>
        </a:bodyPr>
        <a:lstStyle/>
        <a:p>
          <a:pPr marL="114300" lvl="1" indent="-114300" algn="l" defTabSz="533400">
            <a:lnSpc>
              <a:spcPct val="90000"/>
            </a:lnSpc>
            <a:spcBef>
              <a:spcPct val="0"/>
            </a:spcBef>
            <a:spcAft>
              <a:spcPct val="15000"/>
            </a:spcAft>
            <a:buFont typeface="+mj-lt"/>
            <a:buAutoNum type="alphaLcPeriod"/>
          </a:pPr>
          <a:r>
            <a:rPr lang="en-US" sz="1200" kern="1200" dirty="0"/>
            <a:t>Selecting Back to Search will return you to the search page with all of our previous search criteria intact. Selecting Start Over takes you to a brand new search with no criteria entered.</a:t>
          </a:r>
        </a:p>
      </dsp:txBody>
      <dsp:txXfrm>
        <a:off x="0" y="220551"/>
        <a:ext cx="10515600" cy="680400"/>
      </dsp:txXfrm>
    </dsp:sp>
    <dsp:sp modelId="{51607711-257C-4DC6-A4E0-E2EF00CEC3CF}">
      <dsp:nvSpPr>
        <dsp:cNvPr id="0" name=""/>
        <dsp:cNvSpPr/>
      </dsp:nvSpPr>
      <dsp:spPr>
        <a:xfrm>
          <a:off x="525780" y="43431"/>
          <a:ext cx="7360920" cy="3542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Font typeface="+mj-lt"/>
            <a:buNone/>
          </a:pPr>
          <a:r>
            <a:rPr lang="en-US" sz="1400" b="1" kern="1200" dirty="0">
              <a:solidFill>
                <a:schemeClr val="bg2"/>
              </a:solidFill>
            </a:rPr>
            <a:t>1. Back to Search/Start Over</a:t>
          </a:r>
        </a:p>
      </dsp:txBody>
      <dsp:txXfrm>
        <a:off x="543073" y="60724"/>
        <a:ext cx="7326334" cy="319654"/>
      </dsp:txXfrm>
    </dsp:sp>
    <dsp:sp modelId="{87A62BC6-FB1E-462D-92C1-C80D1CB41853}">
      <dsp:nvSpPr>
        <dsp:cNvPr id="0" name=""/>
        <dsp:cNvSpPr/>
      </dsp:nvSpPr>
      <dsp:spPr>
        <a:xfrm>
          <a:off x="0" y="1142871"/>
          <a:ext cx="10515600" cy="1020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49936" rIns="816127" bIns="85344" numCol="1" spcCol="1270" anchor="t" anchorCtr="0">
          <a:noAutofit/>
        </a:bodyPr>
        <a:lstStyle/>
        <a:p>
          <a:pPr marL="114300" lvl="1" indent="-114300" algn="l" defTabSz="533400">
            <a:lnSpc>
              <a:spcPct val="90000"/>
            </a:lnSpc>
            <a:spcBef>
              <a:spcPct val="0"/>
            </a:spcBef>
            <a:spcAft>
              <a:spcPct val="15000"/>
            </a:spcAft>
            <a:buFont typeface="+mj-lt"/>
            <a:buAutoNum type="alphaLcPeriod"/>
          </a:pPr>
          <a:r>
            <a:rPr lang="en-US" sz="1200" kern="1200"/>
            <a:t>This section displays the filters/values by which your search results are filtered. Initially, any search criteria you entered will be displayed. As you add filters, the Filtered by section will update to reflect the new filters. From this section, you can also remove a single filter by de-selecting the associated checkbox are click the remove all link to remove all the filters. The Export Search button allows you to export the search results.</a:t>
          </a:r>
        </a:p>
      </dsp:txBody>
      <dsp:txXfrm>
        <a:off x="0" y="1142871"/>
        <a:ext cx="10515600" cy="1020600"/>
      </dsp:txXfrm>
    </dsp:sp>
    <dsp:sp modelId="{F06FEC0C-D5DA-49BC-8E34-0D91D60B10EA}">
      <dsp:nvSpPr>
        <dsp:cNvPr id="0" name=""/>
        <dsp:cNvSpPr/>
      </dsp:nvSpPr>
      <dsp:spPr>
        <a:xfrm>
          <a:off x="525780" y="965751"/>
          <a:ext cx="7360920" cy="3542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Font typeface="+mj-lt"/>
            <a:buNone/>
          </a:pPr>
          <a:r>
            <a:rPr lang="en-US" sz="1400" b="1" kern="1200" dirty="0">
              <a:solidFill>
                <a:schemeClr val="bg2"/>
              </a:solidFill>
            </a:rPr>
            <a:t>2. Filtered by</a:t>
          </a:r>
        </a:p>
      </dsp:txBody>
      <dsp:txXfrm>
        <a:off x="543073" y="983044"/>
        <a:ext cx="7326334" cy="319654"/>
      </dsp:txXfrm>
    </dsp:sp>
    <dsp:sp modelId="{815AA3BB-CBCD-4EA8-B6B2-E7ECEF733B6B}">
      <dsp:nvSpPr>
        <dsp:cNvPr id="0" name=""/>
        <dsp:cNvSpPr/>
      </dsp:nvSpPr>
      <dsp:spPr>
        <a:xfrm>
          <a:off x="0" y="2405391"/>
          <a:ext cx="10515600" cy="8505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49936" rIns="816127" bIns="85344" numCol="1" spcCol="1270" anchor="t" anchorCtr="0">
          <a:noAutofit/>
        </a:bodyPr>
        <a:lstStyle/>
        <a:p>
          <a:pPr marL="114300" lvl="1" indent="-114300" algn="l" defTabSz="533400">
            <a:lnSpc>
              <a:spcPct val="90000"/>
            </a:lnSpc>
            <a:spcBef>
              <a:spcPct val="0"/>
            </a:spcBef>
            <a:spcAft>
              <a:spcPct val="15000"/>
            </a:spcAft>
            <a:buFont typeface="+mj-lt"/>
            <a:buAutoNum type="alphaLcPeriod"/>
          </a:pPr>
          <a:r>
            <a:rPr lang="en-US" sz="1200" kern="1200"/>
            <a:t>Search results can be refined by using the post-search filters. Below each filter, the available values display. The number of contracts associated with that value displays beside the value. Click on a value to filter the search results. Note: The filters and values displayed will vary based on your organization's set up and your individual permissions.</a:t>
          </a:r>
        </a:p>
      </dsp:txBody>
      <dsp:txXfrm>
        <a:off x="0" y="2405391"/>
        <a:ext cx="10515600" cy="850500"/>
      </dsp:txXfrm>
    </dsp:sp>
    <dsp:sp modelId="{562A63AD-9DB5-467B-96BB-171E746D5878}">
      <dsp:nvSpPr>
        <dsp:cNvPr id="0" name=""/>
        <dsp:cNvSpPr/>
      </dsp:nvSpPr>
      <dsp:spPr>
        <a:xfrm>
          <a:off x="525780" y="2228271"/>
          <a:ext cx="7360920" cy="3542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Font typeface="+mj-lt"/>
            <a:buNone/>
          </a:pPr>
          <a:r>
            <a:rPr lang="en-US" sz="1400" b="1" kern="1200" dirty="0">
              <a:solidFill>
                <a:schemeClr val="bg2"/>
              </a:solidFill>
            </a:rPr>
            <a:t>3. Refine Search Results</a:t>
          </a:r>
        </a:p>
      </dsp:txBody>
      <dsp:txXfrm>
        <a:off x="543073" y="2245564"/>
        <a:ext cx="7326334" cy="319654"/>
      </dsp:txXfrm>
    </dsp:sp>
    <dsp:sp modelId="{70CF57E1-DBEC-4D50-AFC3-5D608B0EB961}">
      <dsp:nvSpPr>
        <dsp:cNvPr id="0" name=""/>
        <dsp:cNvSpPr/>
      </dsp:nvSpPr>
      <dsp:spPr>
        <a:xfrm>
          <a:off x="0" y="3497811"/>
          <a:ext cx="10515600" cy="1701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49936" rIns="816127" bIns="85344" numCol="1" spcCol="1270" anchor="t" anchorCtr="0">
          <a:noAutofit/>
        </a:bodyPr>
        <a:lstStyle/>
        <a:p>
          <a:pPr marL="114300" lvl="1" indent="-114300" algn="l" defTabSz="533400">
            <a:lnSpc>
              <a:spcPct val="90000"/>
            </a:lnSpc>
            <a:spcBef>
              <a:spcPct val="0"/>
            </a:spcBef>
            <a:spcAft>
              <a:spcPct val="15000"/>
            </a:spcAft>
            <a:buFont typeface="+mj-lt"/>
            <a:buAutoNum type="alphaLcPeriod"/>
          </a:pPr>
          <a:r>
            <a:rPr lang="en-US" sz="1200" kern="1200"/>
            <a:t>The search results display in a list and include the following information:</a:t>
          </a:r>
        </a:p>
        <a:p>
          <a:pPr marL="228600" lvl="2" indent="-114300" algn="l" defTabSz="533400">
            <a:lnSpc>
              <a:spcPct val="90000"/>
            </a:lnSpc>
            <a:spcBef>
              <a:spcPct val="0"/>
            </a:spcBef>
            <a:spcAft>
              <a:spcPct val="15000"/>
            </a:spcAft>
            <a:buFont typeface="+mj-lt"/>
            <a:buAutoNum type="romanLcPeriod"/>
          </a:pPr>
          <a:r>
            <a:rPr lang="en-US" sz="1200" kern="1200"/>
            <a:t>Contract No. - The contract number. Click on the number to view the Contract Record</a:t>
          </a:r>
        </a:p>
        <a:p>
          <a:pPr marL="228600" lvl="2" indent="-114300" algn="l" defTabSz="533400">
            <a:lnSpc>
              <a:spcPct val="90000"/>
            </a:lnSpc>
            <a:spcBef>
              <a:spcPct val="0"/>
            </a:spcBef>
            <a:spcAft>
              <a:spcPct val="15000"/>
            </a:spcAft>
            <a:buFont typeface="+mj-lt"/>
            <a:buAutoNum type="romanLcPeriod"/>
          </a:pPr>
          <a:r>
            <a:rPr lang="en-US" sz="1200" kern="1200"/>
            <a:t>Contract Name - The contract name.</a:t>
          </a:r>
        </a:p>
        <a:p>
          <a:pPr marL="228600" lvl="2" indent="-114300" algn="l" defTabSz="533400">
            <a:lnSpc>
              <a:spcPct val="90000"/>
            </a:lnSpc>
            <a:spcBef>
              <a:spcPct val="0"/>
            </a:spcBef>
            <a:spcAft>
              <a:spcPct val="15000"/>
            </a:spcAft>
            <a:buFont typeface="+mj-lt"/>
            <a:buAutoNum type="romanLcPeriod"/>
          </a:pPr>
          <a:r>
            <a:rPr lang="en-US" sz="1200" kern="1200"/>
            <a:t>Second Party Name - The second party or on the contract, i.e., who the contract is with.</a:t>
          </a:r>
        </a:p>
        <a:p>
          <a:pPr marL="228600" lvl="2" indent="-114300" algn="l" defTabSz="533400">
            <a:lnSpc>
              <a:spcPct val="90000"/>
            </a:lnSpc>
            <a:spcBef>
              <a:spcPct val="0"/>
            </a:spcBef>
            <a:spcAft>
              <a:spcPct val="15000"/>
            </a:spcAft>
            <a:buFont typeface="+mj-lt"/>
            <a:buAutoNum type="romanLcPeriod"/>
          </a:pPr>
          <a:r>
            <a:rPr lang="en-US" sz="1200" kern="1200"/>
            <a:t>Contract Type - The contract type.</a:t>
          </a:r>
        </a:p>
        <a:p>
          <a:pPr marL="228600" lvl="2" indent="-114300" algn="l" defTabSz="533400">
            <a:lnSpc>
              <a:spcPct val="90000"/>
            </a:lnSpc>
            <a:spcBef>
              <a:spcPct val="0"/>
            </a:spcBef>
            <a:spcAft>
              <a:spcPct val="15000"/>
            </a:spcAft>
            <a:buFont typeface="+mj-lt"/>
            <a:buAutoNum type="romanLcPeriod"/>
          </a:pPr>
          <a:r>
            <a:rPr lang="en-US" sz="1200" kern="1200"/>
            <a:t>Status - Indicates where the contract is in the contract workflow.</a:t>
          </a:r>
        </a:p>
        <a:p>
          <a:pPr marL="228600" lvl="2" indent="-114300" algn="l" defTabSz="533400">
            <a:lnSpc>
              <a:spcPct val="90000"/>
            </a:lnSpc>
            <a:spcBef>
              <a:spcPct val="0"/>
            </a:spcBef>
            <a:spcAft>
              <a:spcPct val="15000"/>
            </a:spcAft>
            <a:buFont typeface="+mj-lt"/>
            <a:buAutoNum type="romanLcPeriod"/>
          </a:pPr>
          <a:r>
            <a:rPr lang="en-US" sz="1200" kern="1200"/>
            <a:t>Start Date/End Date - The start and end date of the contract.</a:t>
          </a:r>
        </a:p>
      </dsp:txBody>
      <dsp:txXfrm>
        <a:off x="0" y="3497811"/>
        <a:ext cx="10515600" cy="1701000"/>
      </dsp:txXfrm>
    </dsp:sp>
    <dsp:sp modelId="{109CF583-0F96-415C-B9B0-86C55E3981CD}">
      <dsp:nvSpPr>
        <dsp:cNvPr id="0" name=""/>
        <dsp:cNvSpPr/>
      </dsp:nvSpPr>
      <dsp:spPr>
        <a:xfrm>
          <a:off x="525780" y="3320691"/>
          <a:ext cx="7360920" cy="3542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Font typeface="+mj-lt"/>
            <a:buNone/>
          </a:pPr>
          <a:r>
            <a:rPr lang="en-US" sz="1400" b="1" kern="1200" dirty="0">
              <a:solidFill>
                <a:schemeClr val="bg2"/>
              </a:solidFill>
            </a:rPr>
            <a:t>4. Contract Search Results</a:t>
          </a:r>
        </a:p>
      </dsp:txBody>
      <dsp:txXfrm>
        <a:off x="543073" y="3337984"/>
        <a:ext cx="7326334"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4/24/23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dirty="0"/>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4/24/23</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9" name="Rectangle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10" name="Rectangle 9"/>
          <p:cNvSpPr/>
          <p:nvPr/>
        </p:nvSpPr>
        <p:spPr bwMode="ltGray">
          <a:xfrm>
            <a:off x="1218883" y="5029200"/>
            <a:ext cx="609441" cy="1828800"/>
          </a:xfrm>
          <a:prstGeom prst="rect">
            <a:avLst/>
          </a:prstGeom>
          <a:ln/>
        </p:spPr>
        <p:style>
          <a:lnRef idx="1">
            <a:schemeClr val="accent2"/>
          </a:lnRef>
          <a:fillRef idx="3">
            <a:schemeClr val="accent2"/>
          </a:fillRef>
          <a:effectRef idx="2">
            <a:schemeClr val="accent2"/>
          </a:effectRef>
          <a:fontRef idx="minor">
            <a:schemeClr val="lt1"/>
          </a:fontRef>
        </p:style>
        <p:txBody>
          <a:bodyPr lIns="121899" tIns="60949" rIns="121899" bIns="60949" rtlCol="0" anchor="ctr"/>
          <a:lstStyle/>
          <a:p>
            <a:pPr algn="ctr"/>
            <a:endParaRPr dirty="0"/>
          </a:p>
        </p:txBody>
      </p:sp>
      <p:sp>
        <p:nvSpPr>
          <p:cNvPr id="12" name="Rectangle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cxnSp>
        <p:nvCxnSpPr>
          <p:cNvPr id="13" name="Straight Connector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cxnSp>
        <p:nvCxnSpPr>
          <p:cNvPr id="16" name="Straight Connector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89012" y="816589"/>
            <a:ext cx="10515600" cy="2680127"/>
          </a:xfrm>
        </p:spPr>
        <p:txBody>
          <a:bodyPr>
            <a:noAutofit/>
          </a:bodyPr>
          <a:lstStyle>
            <a:lvl1pPr>
              <a:defRPr sz="5400"/>
            </a:lvl1pPr>
          </a:lstStyle>
          <a:p>
            <a:r>
              <a:rPr lang="en-US" dirty="0"/>
              <a:t>Click to edit Master title style</a:t>
            </a:r>
            <a:endParaRPr dirty="0"/>
          </a:p>
        </p:txBody>
      </p:sp>
      <p:sp>
        <p:nvSpPr>
          <p:cNvPr id="3" name="Subtitle 2"/>
          <p:cNvSpPr>
            <a:spLocks noGrp="1"/>
          </p:cNvSpPr>
          <p:nvPr>
            <p:ph type="subTitle" idx="1"/>
          </p:nvPr>
        </p:nvSpPr>
        <p:spPr>
          <a:xfrm>
            <a:off x="989013" y="3561304"/>
            <a:ext cx="105156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8" name="Rectangle 17"/>
          <p:cNvSpPr/>
          <p:nvPr userDrawn="1"/>
        </p:nvSpPr>
        <p:spPr bwMode="gray">
          <a:xfrm>
            <a:off x="11609783" y="5626290"/>
            <a:ext cx="579041" cy="1231710"/>
          </a:xfrm>
          <a:prstGeom prst="rect">
            <a:avLst/>
          </a:prstGeom>
          <a:ln>
            <a:noFill/>
          </a:ln>
        </p:spPr>
        <p:style>
          <a:lnRef idx="1">
            <a:schemeClr val="accent3"/>
          </a:lnRef>
          <a:fillRef idx="2">
            <a:schemeClr val="accent3"/>
          </a:fillRef>
          <a:effectRef idx="1">
            <a:schemeClr val="accent3"/>
          </a:effectRef>
          <a:fontRef idx="minor">
            <a:schemeClr val="dk1"/>
          </a:fontRef>
        </p:style>
        <p:txBody>
          <a:bodyPr lIns="121899" tIns="60949" rIns="121899" bIns="60949" rtlCol="0" anchor="ctr"/>
          <a:lstStyle/>
          <a:p>
            <a:pPr lvl="0" algn="ctr"/>
            <a:endParaRPr dirty="0"/>
          </a:p>
        </p:txBody>
      </p:sp>
      <p:pic>
        <p:nvPicPr>
          <p:cNvPr id="19" name="Picture 18">
            <a:extLst>
              <a:ext uri="{FF2B5EF4-FFF2-40B4-BE49-F238E27FC236}">
                <a16:creationId xmlns:a16="http://schemas.microsoft.com/office/drawing/2014/main" id="{B203D7F0-BAC0-48F7-9915-DFFAA23E04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6060" y="131521"/>
            <a:ext cx="3811552" cy="381155"/>
          </a:xfrm>
          <a:prstGeom prst="rect">
            <a:avLst/>
          </a:prstGeom>
        </p:spPr>
      </p:pic>
    </p:spTree>
    <p:extLst>
      <p:ext uri="{BB962C8B-B14F-4D97-AF65-F5344CB8AC3E}">
        <p14:creationId xmlns:p14="http://schemas.microsoft.com/office/powerpoint/2010/main" val="3147108041"/>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3812" y="512064"/>
            <a:ext cx="10515600" cy="905256"/>
          </a:xfrm>
        </p:spPr>
        <p:txBody>
          <a:bodyPr/>
          <a:lstStyle/>
          <a:p>
            <a:r>
              <a:rPr lang="en-US" dirty="0"/>
              <a:t>Click to edit Master title style</a:t>
            </a:r>
            <a:endParaRPr dirty="0"/>
          </a:p>
        </p:txBody>
      </p:sp>
      <p:sp>
        <p:nvSpPr>
          <p:cNvPr id="3" name="Content Placeholder 2"/>
          <p:cNvSpPr>
            <a:spLocks noGrp="1"/>
          </p:cNvSpPr>
          <p:nvPr>
            <p:ph idx="1"/>
          </p:nvPr>
        </p:nvSpPr>
        <p:spPr>
          <a:xfrm>
            <a:off x="1293812" y="1600200"/>
            <a:ext cx="10515600" cy="5059680"/>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4091529730"/>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6" name="Rectangle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7" name="Rectangle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8" name="Rectangle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9" name="Rectangle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30" name="Rectangle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cxnSp>
        <p:nvCxnSpPr>
          <p:cNvPr id="31" name="Straight Connector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cxnSp>
        <p:nvCxnSpPr>
          <p:cNvPr id="33" name="Straight Connector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16152" y="1252074"/>
            <a:ext cx="10058400"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216152" y="3911869"/>
            <a:ext cx="10058400"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36" name="Picture 35">
            <a:extLst>
              <a:ext uri="{FF2B5EF4-FFF2-40B4-BE49-F238E27FC236}">
                <a16:creationId xmlns:a16="http://schemas.microsoft.com/office/drawing/2014/main" id="{5B5F3339-0347-4CED-8B4F-58C86334D8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6060" y="761845"/>
            <a:ext cx="3811552" cy="381155"/>
          </a:xfrm>
          <a:prstGeom prst="rect">
            <a:avLst/>
          </a:prstGeom>
        </p:spPr>
      </p:pic>
    </p:spTree>
    <p:extLst>
      <p:ext uri="{BB962C8B-B14F-4D97-AF65-F5344CB8AC3E}">
        <p14:creationId xmlns:p14="http://schemas.microsoft.com/office/powerpoint/2010/main" val="16597517"/>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3812" y="533400"/>
            <a:ext cx="10515600" cy="884237"/>
          </a:xfrm>
        </p:spPr>
        <p:txBody>
          <a:bodyPr/>
          <a:lstStyle/>
          <a:p>
            <a:r>
              <a:rPr lang="en-US"/>
              <a:t>Click to edit Master title style</a:t>
            </a:r>
            <a:endParaRPr/>
          </a:p>
        </p:txBody>
      </p:sp>
      <p:sp>
        <p:nvSpPr>
          <p:cNvPr id="3" name="Content Placeholder 2"/>
          <p:cNvSpPr>
            <a:spLocks noGrp="1"/>
          </p:cNvSpPr>
          <p:nvPr>
            <p:ph sz="half" idx="1"/>
          </p:nvPr>
        </p:nvSpPr>
        <p:spPr>
          <a:xfrm>
            <a:off x="1293812" y="1524000"/>
            <a:ext cx="5120640" cy="50139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688772" y="1524000"/>
            <a:ext cx="5120640" cy="501396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04093161"/>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3812" y="533400"/>
            <a:ext cx="10515600" cy="914400"/>
          </a:xfrm>
        </p:spPr>
        <p:txBody>
          <a:bodyPr/>
          <a:lstStyle>
            <a:lvl1pPr>
              <a:defRPr/>
            </a:lvl1pPr>
          </a:lstStyle>
          <a:p>
            <a:r>
              <a:rPr lang="en-US" dirty="0"/>
              <a:t>Click to edit Master title style</a:t>
            </a:r>
            <a:endParaRPr dirty="0"/>
          </a:p>
        </p:txBody>
      </p:sp>
      <p:sp>
        <p:nvSpPr>
          <p:cNvPr id="3" name="Text Placeholder 2"/>
          <p:cNvSpPr>
            <a:spLocks noGrp="1"/>
          </p:cNvSpPr>
          <p:nvPr>
            <p:ph type="body" idx="1"/>
          </p:nvPr>
        </p:nvSpPr>
        <p:spPr>
          <a:xfrm>
            <a:off x="1293812" y="1499616"/>
            <a:ext cx="5120640"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3812" y="2514706"/>
            <a:ext cx="5120640" cy="402336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688772" y="1499616"/>
            <a:ext cx="5120640"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88772" y="2514600"/>
            <a:ext cx="5120640" cy="402336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07498491"/>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825074647"/>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239" y="0"/>
            <a:ext cx="304721" cy="6858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lvl="0" algn="ctr"/>
            <a:endParaRPr dirty="0"/>
          </a:p>
        </p:txBody>
      </p:sp>
      <p:sp>
        <p:nvSpPr>
          <p:cNvPr id="6" name="Rectangle 5"/>
          <p:cNvSpPr/>
          <p:nvPr/>
        </p:nvSpPr>
        <p:spPr bwMode="gray">
          <a:xfrm>
            <a:off x="1" y="0"/>
            <a:ext cx="296262"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cxnSp>
        <p:nvCxnSpPr>
          <p:cNvPr id="7" name="Straight Connector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404065" y="0"/>
            <a:ext cx="83151" cy="6858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121899" tIns="60949" rIns="121899" bIns="60949" rtlCol="0" anchor="ctr"/>
          <a:lstStyle/>
          <a:p>
            <a:pPr lvl="0" algn="ctr"/>
            <a:endParaRPr dirty="0"/>
          </a:p>
        </p:txBody>
      </p:sp>
      <p:pic>
        <p:nvPicPr>
          <p:cNvPr id="11" name="Picture 10">
            <a:extLst>
              <a:ext uri="{FF2B5EF4-FFF2-40B4-BE49-F238E27FC236}">
                <a16:creationId xmlns:a16="http://schemas.microsoft.com/office/drawing/2014/main" id="{2021D72A-BA79-442C-B79A-C22CAB5BD3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913" y="131521"/>
            <a:ext cx="3811552" cy="381155"/>
          </a:xfrm>
          <a:prstGeom prst="rect">
            <a:avLst/>
          </a:prstGeom>
        </p:spPr>
      </p:pic>
    </p:spTree>
    <p:extLst>
      <p:ext uri="{BB962C8B-B14F-4D97-AF65-F5344CB8AC3E}">
        <p14:creationId xmlns:p14="http://schemas.microsoft.com/office/powerpoint/2010/main" val="1209332734"/>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8" name="Rectangle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9" name="Rectangle 8"/>
          <p:cNvSpPr/>
          <p:nvPr/>
        </p:nvSpPr>
        <p:spPr bwMode="ltGray">
          <a:xfrm>
            <a:off x="4875530" y="0"/>
            <a:ext cx="701703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2" name="Title 1"/>
          <p:cNvSpPr>
            <a:spLocks noGrp="1"/>
          </p:cNvSpPr>
          <p:nvPr>
            <p:ph type="title"/>
          </p:nvPr>
        </p:nvSpPr>
        <p:spPr>
          <a:xfrm>
            <a:off x="1074240" y="381000"/>
            <a:ext cx="3293422" cy="1371600"/>
          </a:xfrm>
        </p:spPr>
        <p:txBody>
          <a:bodyPr anchor="b">
            <a:normAutofit/>
          </a:bodyPr>
          <a:lstStyle>
            <a:lvl1pPr algn="l">
              <a:defRPr sz="2800" b="1"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0251" y="482600"/>
            <a:ext cx="6195986" cy="5985414"/>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1074240" y="1828799"/>
            <a:ext cx="3293422" cy="4639215"/>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cxnSp>
        <p:nvCxnSpPr>
          <p:cNvPr id="15" name="Straight Connector 14"/>
          <p:cNvCxnSpPr/>
          <p:nvPr userDrawn="1"/>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bwMode="black">
          <a:xfrm>
            <a:off x="0" y="5852160"/>
            <a:ext cx="1005840" cy="1005840"/>
          </a:xfrm>
          <a:prstGeom prst="rect">
            <a:avLst/>
          </a:prstGeom>
          <a:solidFill>
            <a:schemeClr val="accent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18" name="Rectangle 17"/>
          <p:cNvSpPr/>
          <p:nvPr userDrawn="1"/>
        </p:nvSpPr>
        <p:spPr bwMode="gray">
          <a:xfrm>
            <a:off x="11702098" y="5236305"/>
            <a:ext cx="365760" cy="1231710"/>
          </a:xfrm>
          <a:prstGeom prst="rect">
            <a:avLst/>
          </a:prstGeom>
          <a:ln>
            <a:noFill/>
          </a:ln>
        </p:spPr>
        <p:style>
          <a:lnRef idx="1">
            <a:schemeClr val="accent3"/>
          </a:lnRef>
          <a:fillRef idx="2">
            <a:schemeClr val="accent3"/>
          </a:fillRef>
          <a:effectRef idx="1">
            <a:schemeClr val="accent3"/>
          </a:effectRef>
          <a:fontRef idx="minor">
            <a:schemeClr val="dk1"/>
          </a:fontRef>
        </p:style>
        <p:txBody>
          <a:bodyPr lIns="121899" tIns="60949" rIns="121899" bIns="60949" rtlCol="0" anchor="ctr"/>
          <a:lstStyle/>
          <a:p>
            <a:pPr lvl="0" algn="ctr"/>
            <a:endParaRPr dirty="0"/>
          </a:p>
        </p:txBody>
      </p:sp>
    </p:spTree>
    <p:extLst>
      <p:ext uri="{BB962C8B-B14F-4D97-AF65-F5344CB8AC3E}">
        <p14:creationId xmlns:p14="http://schemas.microsoft.com/office/powerpoint/2010/main" val="2023066447"/>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4453" y="1600200"/>
            <a:ext cx="10430365" cy="1524000"/>
          </a:xfrm>
        </p:spPr>
        <p:txBody>
          <a:bodyPr/>
          <a:lstStyle>
            <a:lvl5pPr>
              <a:defRPr/>
            </a:lvl5pPr>
            <a:lvl6pPr>
              <a:defRPr/>
            </a:lvl6pPr>
            <a:lvl7pPr>
              <a:defRPr/>
            </a:lvl7pPr>
            <a:lvl8pPr>
              <a:defRPr/>
            </a:lvl8pPr>
            <a:lvl9pPr>
              <a:defRPr/>
            </a:lvl9pPr>
          </a:lstStyle>
          <a:p>
            <a:pPr lvl="0"/>
            <a:r>
              <a:rPr lang="en-US" dirty="0"/>
              <a:t>Click to edit Master text styles</a:t>
            </a:r>
            <a:endParaRPr dirty="0"/>
          </a:p>
        </p:txBody>
      </p:sp>
      <p:sp>
        <p:nvSpPr>
          <p:cNvPr id="2" name="Title 1"/>
          <p:cNvSpPr>
            <a:spLocks noGrp="1"/>
          </p:cNvSpPr>
          <p:nvPr>
            <p:ph type="title"/>
          </p:nvPr>
        </p:nvSpPr>
        <p:spPr>
          <a:xfrm>
            <a:off x="1284453" y="520170"/>
            <a:ext cx="9000959" cy="897467"/>
          </a:xfrm>
        </p:spPr>
        <p:txBody>
          <a:bodyPr/>
          <a:lstStyle/>
          <a:p>
            <a:r>
              <a:rPr lang="en-US" dirty="0"/>
              <a:t>Click to edit Master title style</a:t>
            </a:r>
            <a:endParaRPr dirty="0"/>
          </a:p>
        </p:txBody>
      </p:sp>
      <p:sp>
        <p:nvSpPr>
          <p:cNvPr id="7" name="Content Placeholder 2"/>
          <p:cNvSpPr>
            <a:spLocks noGrp="1"/>
          </p:cNvSpPr>
          <p:nvPr>
            <p:ph idx="13"/>
          </p:nvPr>
        </p:nvSpPr>
        <p:spPr>
          <a:xfrm>
            <a:off x="1284453" y="3306762"/>
            <a:ext cx="10430365" cy="3200400"/>
          </a:xfrm>
        </p:spPr>
        <p:txBody>
          <a:bodyPr/>
          <a:lstStyle>
            <a:lvl1pPr marL="0" indent="0">
              <a:buNone/>
              <a:defRPr>
                <a:solidFill>
                  <a:schemeClr val="accent1"/>
                </a:solidFill>
              </a:defRPr>
            </a:lvl1pPr>
            <a:lvl5pPr>
              <a:defRPr/>
            </a:lvl5pPr>
            <a:lvl6pPr>
              <a:defRPr/>
            </a:lvl6pPr>
            <a:lvl7pPr>
              <a:defRPr/>
            </a:lvl7pPr>
            <a:lvl8pPr>
              <a:defRPr/>
            </a:lvl8pPr>
            <a:lvl9pPr>
              <a:defRPr/>
            </a:lvl9pPr>
          </a:lstStyle>
          <a:p>
            <a:pPr lvl="0"/>
            <a:r>
              <a:rPr lang="en-US" dirty="0"/>
              <a:t>Click to edit Master text styles</a:t>
            </a:r>
            <a:endParaRPr dirty="0"/>
          </a:p>
        </p:txBody>
      </p:sp>
      <p:pic>
        <p:nvPicPr>
          <p:cNvPr id="8" name="Picture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21300" y="520170"/>
            <a:ext cx="897467" cy="897467"/>
          </a:xfrm>
          <a:prstGeom prst="rect">
            <a:avLst/>
          </a:prstGeom>
        </p:spPr>
      </p:pic>
    </p:spTree>
    <p:extLst>
      <p:ext uri="{BB962C8B-B14F-4D97-AF65-F5344CB8AC3E}">
        <p14:creationId xmlns:p14="http://schemas.microsoft.com/office/powerpoint/2010/main" val="2470333473"/>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tmplLst>
          <p:tmpl>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17" Type="http://schemas.openxmlformats.org/officeDocument/2006/relationships/image" Target="../media/image7.jp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6"/>
          <p:cNvSpPr/>
          <p:nvPr/>
        </p:nvSpPr>
        <p:spPr bwMode="gray">
          <a:xfrm>
            <a:off x="12007532" y="0"/>
            <a:ext cx="182880" cy="6858000"/>
          </a:xfrm>
          <a:prstGeom prst="rect">
            <a:avLst/>
          </a:prstGeom>
          <a:ln>
            <a:noFill/>
          </a:ln>
        </p:spPr>
        <p:style>
          <a:lnRef idx="1">
            <a:schemeClr val="accent3"/>
          </a:lnRef>
          <a:fillRef idx="2">
            <a:schemeClr val="accent3"/>
          </a:fillRef>
          <a:effectRef idx="1">
            <a:schemeClr val="accent3"/>
          </a:effectRef>
          <a:fontRef idx="minor">
            <a:schemeClr val="dk1"/>
          </a:fontRef>
        </p:style>
        <p:txBody>
          <a:bodyPr lIns="121899" tIns="60949" rIns="121899" bIns="60949" rtlCol="0" anchor="ctr"/>
          <a:lstStyle/>
          <a:p>
            <a:pPr lvl="0" algn="ctr"/>
            <a:endParaRPr dirty="0"/>
          </a:p>
        </p:txBody>
      </p:sp>
      <p:sp>
        <p:nvSpPr>
          <p:cNvPr id="8" name="Rectangle 7"/>
          <p:cNvSpPr/>
          <p:nvPr/>
        </p:nvSpPr>
        <p:spPr bwMode="ltGray">
          <a:xfrm>
            <a:off x="531812" y="0"/>
            <a:ext cx="5486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9" name="Rectangle 8"/>
          <p:cNvSpPr/>
          <p:nvPr/>
        </p:nvSpPr>
        <p:spPr bwMode="gray">
          <a:xfrm>
            <a:off x="0" y="0"/>
            <a:ext cx="365760" cy="6858000"/>
          </a:xfrm>
          <a:prstGeom prst="rect">
            <a:avLst/>
          </a:prstGeom>
          <a:ln/>
        </p:spPr>
        <p:style>
          <a:lnRef idx="1">
            <a:schemeClr val="accent2"/>
          </a:lnRef>
          <a:fillRef idx="3">
            <a:schemeClr val="accent2"/>
          </a:fillRef>
          <a:effectRef idx="2">
            <a:schemeClr val="accent2"/>
          </a:effectRef>
          <a:fontRef idx="minor">
            <a:schemeClr val="lt1"/>
          </a:fontRef>
        </p:style>
        <p:txBody>
          <a:bodyPr lIns="121899" tIns="60949" rIns="121899" bIns="60949" rtlCol="0" anchor="ctr"/>
          <a:lstStyle/>
          <a:p>
            <a:pPr algn="ctr"/>
            <a:endParaRPr dirty="0"/>
          </a:p>
        </p:txBody>
      </p:sp>
      <p:cxnSp>
        <p:nvCxnSpPr>
          <p:cNvPr id="16" name="Straight Connector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293812" y="512676"/>
            <a:ext cx="10515600" cy="904961"/>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2" y="1600200"/>
            <a:ext cx="10515600"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8" name="Rectangle 17"/>
          <p:cNvSpPr/>
          <p:nvPr userDrawn="1"/>
        </p:nvSpPr>
        <p:spPr bwMode="gray">
          <a:xfrm>
            <a:off x="379412" y="0"/>
            <a:ext cx="91440" cy="6858000"/>
          </a:xfrm>
          <a:prstGeom prst="rect">
            <a:avLst/>
          </a:prstGeom>
          <a:ln/>
        </p:spPr>
        <p:style>
          <a:lnRef idx="3">
            <a:schemeClr val="lt1"/>
          </a:lnRef>
          <a:fillRef idx="1">
            <a:schemeClr val="accent3"/>
          </a:fillRef>
          <a:effectRef idx="1">
            <a:schemeClr val="accent3"/>
          </a:effectRef>
          <a:fontRef idx="minor">
            <a:schemeClr val="lt1"/>
          </a:fontRef>
        </p:style>
        <p:txBody>
          <a:bodyPr lIns="121899" tIns="60949" rIns="121899" bIns="60949" rtlCol="0" anchor="ctr"/>
          <a:lstStyle/>
          <a:p>
            <a:pPr lvl="0" algn="ctr"/>
            <a:endParaRPr dirty="0"/>
          </a:p>
        </p:txBody>
      </p:sp>
      <p:pic>
        <p:nvPicPr>
          <p:cNvPr id="19" name="Picture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20724617">
            <a:off x="183603" y="454817"/>
            <a:ext cx="729659" cy="685800"/>
          </a:xfrm>
          <a:prstGeom prst="rect">
            <a:avLst/>
          </a:prstGeom>
          <a:effectLst>
            <a:outerShdw blurRad="76200" dir="13500000" sy="23000" kx="1200000" algn="br" rotWithShape="0">
              <a:prstClr val="black">
                <a:alpha val="20000"/>
              </a:prstClr>
            </a:outerShdw>
          </a:effectLst>
        </p:spPr>
      </p:pic>
      <p:pic>
        <p:nvPicPr>
          <p:cNvPr id="20" name="Picture 1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595126">
            <a:off x="117269" y="1762538"/>
            <a:ext cx="791504" cy="694743"/>
          </a:xfrm>
          <a:prstGeom prst="rect">
            <a:avLst/>
          </a:prstGeom>
          <a:effectLst>
            <a:outerShdw blurRad="76200" dist="12700" dir="8100000" sy="-23000" kx="800400" algn="br" rotWithShape="0">
              <a:prstClr val="black">
                <a:alpha val="20000"/>
              </a:prstClr>
            </a:outerShdw>
          </a:effectLst>
        </p:spPr>
      </p:pic>
      <p:pic>
        <p:nvPicPr>
          <p:cNvPr id="22" name="Picture 2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273568">
            <a:off x="38374" y="2793937"/>
            <a:ext cx="773519" cy="685800"/>
          </a:xfrm>
          <a:prstGeom prst="rect">
            <a:avLst/>
          </a:prstGeom>
          <a:effectLst>
            <a:outerShdw blurRad="76200" dist="12700" dir="8100000" sy="-23000" kx="800400" algn="br" rotWithShape="0">
              <a:prstClr val="black">
                <a:alpha val="20000"/>
              </a:prstClr>
            </a:outerShdw>
          </a:effectLst>
        </p:spPr>
      </p:pic>
      <p:pic>
        <p:nvPicPr>
          <p:cNvPr id="23" name="Picture 2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20772134">
            <a:off x="144119" y="3816393"/>
            <a:ext cx="737804" cy="685800"/>
          </a:xfrm>
          <a:prstGeom prst="rect">
            <a:avLst/>
          </a:prstGeom>
          <a:effectLst>
            <a:outerShdw blurRad="76200" dist="12700" dir="8100000" sy="-23000" kx="800400" algn="br" rotWithShape="0">
              <a:prstClr val="black">
                <a:alpha val="20000"/>
              </a:prstClr>
            </a:outerShdw>
          </a:effectLst>
        </p:spPr>
      </p:pic>
      <p:pic>
        <p:nvPicPr>
          <p:cNvPr id="24" name="Picture 2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1347561">
            <a:off x="161517" y="4838849"/>
            <a:ext cx="865642" cy="685800"/>
          </a:xfrm>
          <a:prstGeom prst="rect">
            <a:avLst/>
          </a:prstGeom>
          <a:effectLst>
            <a:outerShdw blurRad="76200" dist="12700" dir="8100000" sy="-23000" kx="800400" algn="br" rotWithShape="0">
              <a:prstClr val="black">
                <a:alpha val="20000"/>
              </a:prstClr>
            </a:outerShdw>
          </a:effectLst>
        </p:spPr>
      </p:pic>
      <p:pic>
        <p:nvPicPr>
          <p:cNvPr id="25" name="Picture 2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rot="21251394">
            <a:off x="90990" y="5861306"/>
            <a:ext cx="759724" cy="731520"/>
          </a:xfrm>
          <a:prstGeom prst="rect">
            <a:avLst/>
          </a:prstGeom>
          <a:effectLst>
            <a:outerShdw blurRad="76200" dist="12700" dir="8100000" sy="-23000" kx="800400" algn="br" rotWithShape="0">
              <a:prstClr val="black">
                <a:alpha val="20000"/>
              </a:prstClr>
            </a:outerShdw>
          </a:effectLst>
        </p:spPr>
      </p:pic>
      <p:pic>
        <p:nvPicPr>
          <p:cNvPr id="17" name="Picture 16">
            <a:extLst>
              <a:ext uri="{FF2B5EF4-FFF2-40B4-BE49-F238E27FC236}">
                <a16:creationId xmlns:a16="http://schemas.microsoft.com/office/drawing/2014/main" id="{66077DC9-3CA9-4D4E-95AD-3AB3D0427BD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16060" y="131521"/>
            <a:ext cx="3811552" cy="381155"/>
          </a:xfrm>
          <a:prstGeom prst="rect">
            <a:avLst/>
          </a:prstGeom>
        </p:spPr>
      </p:pic>
    </p:spTree>
    <p:extLst>
      <p:ext uri="{BB962C8B-B14F-4D97-AF65-F5344CB8AC3E}">
        <p14:creationId xmlns:p14="http://schemas.microsoft.com/office/powerpoint/2010/main" val="298404076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4" r:id="rId8"/>
    <p:sldLayoutId id="2147483684" r:id="rId9"/>
  </p:sldLayoutIdLst>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xStyles>
    <p:titleStyle>
      <a:lvl1pPr algn="l" defTabSz="914400" rtl="0" eaLnBrk="1" latinLnBrk="0" hangingPunct="1">
        <a:lnSpc>
          <a:spcPct val="90000"/>
        </a:lnSpc>
        <a:spcBef>
          <a:spcPct val="0"/>
        </a:spcBef>
        <a:buNone/>
        <a:defRPr sz="3600" b="1"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bing.com/images/search?q=Access+Granted+clip+art&amp;view=detailv2&amp;&amp;id=F30ABBCC0C819F1EAE699E4522166A0CBF2918C6&amp;selectedIndex=7&amp;ccid=JemDYzoG&amp;simid=607999114897000978&amp;thid=OIP.M25e983633a0629eb3c5163c1fb3cb97dH0" TargetMode="Externa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75B7-90C1-4294-BE2F-5FCAE634BE89}"/>
              </a:ext>
            </a:extLst>
          </p:cNvPr>
          <p:cNvSpPr>
            <a:spLocks noGrp="1"/>
          </p:cNvSpPr>
          <p:nvPr>
            <p:ph type="ctrTitle"/>
          </p:nvPr>
        </p:nvSpPr>
        <p:spPr/>
        <p:txBody>
          <a:bodyPr/>
          <a:lstStyle/>
          <a:p>
            <a:r>
              <a:rPr lang="en-US" dirty="0"/>
              <a:t>Searching for Contracts</a:t>
            </a:r>
          </a:p>
        </p:txBody>
      </p:sp>
      <p:sp>
        <p:nvSpPr>
          <p:cNvPr id="3" name="Subtitle 2">
            <a:extLst>
              <a:ext uri="{FF2B5EF4-FFF2-40B4-BE49-F238E27FC236}">
                <a16:creationId xmlns:a16="http://schemas.microsoft.com/office/drawing/2014/main" id="{F8E5753F-7A8C-466A-8699-D1B943A5AA0D}"/>
              </a:ext>
            </a:extLst>
          </p:cNvPr>
          <p:cNvSpPr>
            <a:spLocks noGrp="1"/>
          </p:cNvSpPr>
          <p:nvPr>
            <p:ph type="subTitle" idx="1"/>
          </p:nvPr>
        </p:nvSpPr>
        <p:spPr/>
        <p:txBody>
          <a:bodyPr/>
          <a:lstStyle/>
          <a:p>
            <a:r>
              <a:rPr lang="en-US" dirty="0"/>
              <a:t>Total Contract Manager (TCM)</a:t>
            </a:r>
          </a:p>
        </p:txBody>
      </p:sp>
      <p:pic>
        <p:nvPicPr>
          <p:cNvPr id="4" name="Picture 3">
            <a:extLst>
              <a:ext uri="{FF2B5EF4-FFF2-40B4-BE49-F238E27FC236}">
                <a16:creationId xmlns:a16="http://schemas.microsoft.com/office/drawing/2014/main" id="{82E956C8-48C2-4CDD-9E8C-A9EB9273A3A6}"/>
              </a:ext>
            </a:extLst>
          </p:cNvPr>
          <p:cNvPicPr>
            <a:picLocks noChangeAspect="1"/>
          </p:cNvPicPr>
          <p:nvPr/>
        </p:nvPicPr>
        <p:blipFill rotWithShape="1">
          <a:blip r:embed="rId2"/>
          <a:srcRect t="58629" b="20720"/>
          <a:stretch/>
        </p:blipFill>
        <p:spPr>
          <a:xfrm>
            <a:off x="7618412" y="3561304"/>
            <a:ext cx="2982155" cy="792068"/>
          </a:xfrm>
          <a:prstGeom prst="rect">
            <a:avLst/>
          </a:prstGeom>
        </p:spPr>
      </p:pic>
    </p:spTree>
    <p:extLst>
      <p:ext uri="{BB962C8B-B14F-4D97-AF65-F5344CB8AC3E}">
        <p14:creationId xmlns:p14="http://schemas.microsoft.com/office/powerpoint/2010/main" val="1904891967"/>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E98C9-FE19-4E43-8ACF-9114953C4862}"/>
              </a:ext>
            </a:extLst>
          </p:cNvPr>
          <p:cNvSpPr>
            <a:spLocks noGrp="1"/>
          </p:cNvSpPr>
          <p:nvPr>
            <p:ph type="title"/>
          </p:nvPr>
        </p:nvSpPr>
        <p:spPr/>
        <p:txBody>
          <a:bodyPr/>
          <a:lstStyle/>
          <a:p>
            <a:r>
              <a:rPr lang="en-US" dirty="0"/>
              <a:t>Understanding search results</a:t>
            </a:r>
          </a:p>
        </p:txBody>
      </p:sp>
      <p:graphicFrame>
        <p:nvGraphicFramePr>
          <p:cNvPr id="5" name="Content Placeholder 4">
            <a:extLst>
              <a:ext uri="{FF2B5EF4-FFF2-40B4-BE49-F238E27FC236}">
                <a16:creationId xmlns:a16="http://schemas.microsoft.com/office/drawing/2014/main" id="{D3B86750-F454-4956-BFA5-B190C222205B}"/>
              </a:ext>
            </a:extLst>
          </p:cNvPr>
          <p:cNvGraphicFramePr>
            <a:graphicFrameLocks noGrp="1"/>
          </p:cNvGraphicFramePr>
          <p:nvPr>
            <p:ph idx="1"/>
            <p:extLst>
              <p:ext uri="{D42A27DB-BD31-4B8C-83A1-F6EECF244321}">
                <p14:modId xmlns:p14="http://schemas.microsoft.com/office/powerpoint/2010/main" val="1973609944"/>
              </p:ext>
            </p:extLst>
          </p:nvPr>
        </p:nvGraphicFramePr>
        <p:xfrm>
          <a:off x="1293813" y="1417320"/>
          <a:ext cx="10515600" cy="5242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4188616"/>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Searching for Contracts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067246" y="4739640"/>
            <a:ext cx="9361166" cy="822960"/>
          </a:xfrm>
        </p:spPr>
      </p:pic>
      <p:sp>
        <p:nvSpPr>
          <p:cNvPr id="8" name="TextBox 7"/>
          <p:cNvSpPr txBox="1"/>
          <p:nvPr/>
        </p:nvSpPr>
        <p:spPr>
          <a:xfrm>
            <a:off x="5462297" y="4251960"/>
            <a:ext cx="2571065" cy="369332"/>
          </a:xfrm>
          <a:prstGeom prst="rect">
            <a:avLst/>
          </a:prstGeom>
          <a:solidFill>
            <a:schemeClr val="accent5">
              <a:lumMod val="20000"/>
              <a:lumOff val="80000"/>
            </a:schemeClr>
          </a:solidFill>
        </p:spPr>
        <p:txBody>
          <a:bodyPr wrap="square" rtlCol="0">
            <a:spAutoFit/>
          </a:bodyPr>
          <a:lstStyle>
            <a:defPPr>
              <a:defRPr lang="en-US"/>
            </a:defPPr>
            <a:lvl1pPr algn="ctr">
              <a:lnSpc>
                <a:spcPct val="90000"/>
              </a:lnSpc>
              <a:defRPr sz="2000">
                <a:solidFill>
                  <a:srgbClr val="0070C0"/>
                </a:solidFill>
              </a:defRPr>
            </a:lvl1pPr>
          </a:lstStyle>
          <a:p>
            <a:r>
              <a:rPr lang="en-US" dirty="0"/>
              <a:t>Top Navigation Bar</a:t>
            </a:r>
          </a:p>
        </p:txBody>
      </p:sp>
      <p:pic>
        <p:nvPicPr>
          <p:cNvPr id="2" name="Picture 1">
            <a:extLst>
              <a:ext uri="{FF2B5EF4-FFF2-40B4-BE49-F238E27FC236}">
                <a16:creationId xmlns:a16="http://schemas.microsoft.com/office/drawing/2014/main" id="{804D76E4-85B9-42D8-9528-0BB0FCDBBF28}"/>
              </a:ext>
            </a:extLst>
          </p:cNvPr>
          <p:cNvPicPr>
            <a:picLocks noChangeAspect="1"/>
          </p:cNvPicPr>
          <p:nvPr/>
        </p:nvPicPr>
        <p:blipFill>
          <a:blip r:embed="rId3"/>
          <a:stretch>
            <a:fillRect/>
          </a:stretch>
        </p:blipFill>
        <p:spPr>
          <a:xfrm>
            <a:off x="1447438" y="2119075"/>
            <a:ext cx="2831254" cy="2766614"/>
          </a:xfrm>
          <a:prstGeom prst="rect">
            <a:avLst/>
          </a:prstGeom>
        </p:spPr>
      </p:pic>
      <p:sp>
        <p:nvSpPr>
          <p:cNvPr id="16" name="Callout: Line 15">
            <a:extLst>
              <a:ext uri="{FF2B5EF4-FFF2-40B4-BE49-F238E27FC236}">
                <a16:creationId xmlns:a16="http://schemas.microsoft.com/office/drawing/2014/main" id="{FBE5524A-F716-40DE-8737-ECD66C5FBBB4}"/>
              </a:ext>
            </a:extLst>
          </p:cNvPr>
          <p:cNvSpPr/>
          <p:nvPr/>
        </p:nvSpPr>
        <p:spPr>
          <a:xfrm>
            <a:off x="5753079" y="2126416"/>
            <a:ext cx="5675333" cy="1897536"/>
          </a:xfrm>
          <a:prstGeom prst="borderCallout1">
            <a:avLst>
              <a:gd name="adj1" fmla="val 11377"/>
              <a:gd name="adj2" fmla="val -5223"/>
              <a:gd name="adj3" fmla="val 134281"/>
              <a:gd name="adj4" fmla="val -16182"/>
            </a:avLst>
          </a:prstGeom>
          <a:solidFill>
            <a:schemeClr val="bg2"/>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solidFill>
              </a:rPr>
              <a:t>This search is a “global” search of the TCM system that is recommended when you are not sure where in the system you might find the information for which we are looking. Be sure to filter  - see example dropdown menu on the left.</a:t>
            </a:r>
          </a:p>
        </p:txBody>
      </p:sp>
    </p:spTree>
    <p:extLst>
      <p:ext uri="{BB962C8B-B14F-4D97-AF65-F5344CB8AC3E}">
        <p14:creationId xmlns:p14="http://schemas.microsoft.com/office/powerpoint/2010/main" val="365692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3812" y="177800"/>
            <a:ext cx="10515600" cy="1097280"/>
          </a:xfrm>
        </p:spPr>
        <p:txBody>
          <a:bodyPr/>
          <a:lstStyle/>
          <a:p>
            <a:r>
              <a:rPr lang="en-US" dirty="0"/>
              <a:t>TCM Guides and Job Aids</a:t>
            </a:r>
          </a:p>
        </p:txBody>
      </p:sp>
      <p:pic>
        <p:nvPicPr>
          <p:cNvPr id="6" name="Picture 5">
            <a:extLst>
              <a:ext uri="{FF2B5EF4-FFF2-40B4-BE49-F238E27FC236}">
                <a16:creationId xmlns:a16="http://schemas.microsoft.com/office/drawing/2014/main" id="{2019ACBA-1F95-4782-ABE7-489C106AE8E0}"/>
              </a:ext>
            </a:extLst>
          </p:cNvPr>
          <p:cNvPicPr>
            <a:picLocks noChangeAspect="1"/>
          </p:cNvPicPr>
          <p:nvPr/>
        </p:nvPicPr>
        <p:blipFill>
          <a:blip r:embed="rId2"/>
          <a:stretch>
            <a:fillRect/>
          </a:stretch>
        </p:blipFill>
        <p:spPr>
          <a:xfrm>
            <a:off x="3107675" y="1275080"/>
            <a:ext cx="7787338" cy="5281708"/>
          </a:xfrm>
          <a:prstGeom prst="rect">
            <a:avLst/>
          </a:prstGeom>
        </p:spPr>
      </p:pic>
      <p:sp>
        <p:nvSpPr>
          <p:cNvPr id="11" name="Notched Right Arrow 10"/>
          <p:cNvSpPr/>
          <p:nvPr/>
        </p:nvSpPr>
        <p:spPr>
          <a:xfrm>
            <a:off x="2360612" y="2743200"/>
            <a:ext cx="943601" cy="685800"/>
          </a:xfrm>
          <a:prstGeom prst="notchedRightArrow">
            <a:avLst/>
          </a:pr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6ABEE822-FD5B-43EF-810E-858E9BB07DE1}"/>
              </a:ext>
            </a:extLst>
          </p:cNvPr>
          <p:cNvGrpSpPr/>
          <p:nvPr/>
        </p:nvGrpSpPr>
        <p:grpSpPr>
          <a:xfrm>
            <a:off x="8080573" y="4248734"/>
            <a:ext cx="3728839" cy="1586573"/>
            <a:chOff x="1535081" y="4468244"/>
            <a:chExt cx="4115056" cy="1971161"/>
          </a:xfrm>
        </p:grpSpPr>
        <p:pic>
          <p:nvPicPr>
            <p:cNvPr id="7" name="Picture 6">
              <a:extLst>
                <a:ext uri="{FF2B5EF4-FFF2-40B4-BE49-F238E27FC236}">
                  <a16:creationId xmlns:a16="http://schemas.microsoft.com/office/drawing/2014/main" id="{3CF7ACD3-FEFC-4401-9756-D89AF00D30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081" y="4752643"/>
              <a:ext cx="1340267" cy="1340267"/>
            </a:xfrm>
            <a:prstGeom prst="rect">
              <a:avLst/>
            </a:prstGeom>
          </p:spPr>
        </p:pic>
        <p:grpSp>
          <p:nvGrpSpPr>
            <p:cNvPr id="8" name="Group 7">
              <a:extLst>
                <a:ext uri="{FF2B5EF4-FFF2-40B4-BE49-F238E27FC236}">
                  <a16:creationId xmlns:a16="http://schemas.microsoft.com/office/drawing/2014/main" id="{3E570716-A7EA-4EBE-99FF-4E17264F0F3B}"/>
                </a:ext>
              </a:extLst>
            </p:cNvPr>
            <p:cNvGrpSpPr/>
            <p:nvPr/>
          </p:nvGrpSpPr>
          <p:grpSpPr>
            <a:xfrm>
              <a:off x="3085187" y="4468244"/>
              <a:ext cx="2564950" cy="1971161"/>
              <a:chOff x="3085187" y="4439635"/>
              <a:chExt cx="2564950" cy="1971161"/>
            </a:xfrm>
          </p:grpSpPr>
          <p:pic>
            <p:nvPicPr>
              <p:cNvPr id="9" name="Picture 8">
                <a:extLst>
                  <a:ext uri="{FF2B5EF4-FFF2-40B4-BE49-F238E27FC236}">
                    <a16:creationId xmlns:a16="http://schemas.microsoft.com/office/drawing/2014/main" id="{6AB4A78C-DBA5-49B5-93B3-3491D52C81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0557" y="4439635"/>
                <a:ext cx="1765680" cy="959353"/>
              </a:xfrm>
              <a:prstGeom prst="rect">
                <a:avLst/>
              </a:prstGeom>
            </p:spPr>
          </p:pic>
          <p:sp>
            <p:nvSpPr>
              <p:cNvPr id="10" name="TextBox 9">
                <a:extLst>
                  <a:ext uri="{FF2B5EF4-FFF2-40B4-BE49-F238E27FC236}">
                    <a16:creationId xmlns:a16="http://schemas.microsoft.com/office/drawing/2014/main" id="{E9781EF8-2885-4230-A7D7-5609A23FE5B0}"/>
                  </a:ext>
                </a:extLst>
              </p:cNvPr>
              <p:cNvSpPr txBox="1"/>
              <p:nvPr/>
            </p:nvSpPr>
            <p:spPr>
              <a:xfrm>
                <a:off x="3085187" y="5487466"/>
                <a:ext cx="2564950" cy="923330"/>
              </a:xfrm>
              <a:prstGeom prst="rect">
                <a:avLst/>
              </a:prstGeom>
              <a:noFill/>
            </p:spPr>
            <p:txBody>
              <a:bodyPr wrap="square" rtlCol="0">
                <a:spAutoFit/>
              </a:bodyPr>
              <a:lstStyle/>
              <a:p>
                <a:r>
                  <a:rPr lang="en-US" dirty="0"/>
                  <a:t>Use the HSC TCM. </a:t>
                </a:r>
                <a:r>
                  <a:rPr lang="en-US" b="1" dirty="0">
                    <a:solidFill>
                      <a:srgbClr val="FF0000"/>
                    </a:solidFill>
                  </a:rPr>
                  <a:t>DO NOT </a:t>
                </a:r>
                <a:r>
                  <a:rPr lang="en-US" dirty="0"/>
                  <a:t>Submit Contract Requests here.</a:t>
                </a:r>
              </a:p>
            </p:txBody>
          </p:sp>
        </p:grpSp>
      </p:grpSp>
    </p:spTree>
    <p:extLst>
      <p:ext uri="{BB962C8B-B14F-4D97-AF65-F5344CB8AC3E}">
        <p14:creationId xmlns:p14="http://schemas.microsoft.com/office/powerpoint/2010/main" val="309038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TCM Guides and Job Aids</a:t>
            </a:r>
          </a:p>
        </p:txBody>
      </p:sp>
      <p:pic>
        <p:nvPicPr>
          <p:cNvPr id="6" name="Picture 5">
            <a:extLst>
              <a:ext uri="{FF2B5EF4-FFF2-40B4-BE49-F238E27FC236}">
                <a16:creationId xmlns:a16="http://schemas.microsoft.com/office/drawing/2014/main" id="{B25CE27A-EAD8-49E6-8285-C0982AE977A0}"/>
              </a:ext>
            </a:extLst>
          </p:cNvPr>
          <p:cNvPicPr>
            <a:picLocks noChangeAspect="1"/>
          </p:cNvPicPr>
          <p:nvPr/>
        </p:nvPicPr>
        <p:blipFill>
          <a:blip r:embed="rId2"/>
          <a:stretch>
            <a:fillRect/>
          </a:stretch>
        </p:blipFill>
        <p:spPr>
          <a:xfrm>
            <a:off x="3198812" y="1524000"/>
            <a:ext cx="6477000" cy="5038447"/>
          </a:xfrm>
          <a:prstGeom prst="rect">
            <a:avLst/>
          </a:prstGeom>
        </p:spPr>
      </p:pic>
      <p:sp>
        <p:nvSpPr>
          <p:cNvPr id="11" name="Notched Right Arrow 10"/>
          <p:cNvSpPr/>
          <p:nvPr/>
        </p:nvSpPr>
        <p:spPr>
          <a:xfrm>
            <a:off x="3808412" y="4734339"/>
            <a:ext cx="943601" cy="685800"/>
          </a:xfrm>
          <a:prstGeom prst="notchedRightArrow">
            <a:avLst/>
          </a:pr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BC60D01-3DD5-4A44-BC88-59EBB3432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812" y="428575"/>
            <a:ext cx="1766089" cy="852352"/>
          </a:xfrm>
          <a:prstGeom prst="rect">
            <a:avLst/>
          </a:prstGeom>
        </p:spPr>
      </p:pic>
    </p:spTree>
    <p:extLst>
      <p:ext uri="{BB962C8B-B14F-4D97-AF65-F5344CB8AC3E}">
        <p14:creationId xmlns:p14="http://schemas.microsoft.com/office/powerpoint/2010/main" val="32878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Total Contract Manager (TCM)</a:t>
            </a:r>
          </a:p>
        </p:txBody>
      </p:sp>
      <p:sp>
        <p:nvSpPr>
          <p:cNvPr id="2" name="Content Placeholder 1"/>
          <p:cNvSpPr>
            <a:spLocks noGrp="1"/>
          </p:cNvSpPr>
          <p:nvPr>
            <p:ph idx="1"/>
          </p:nvPr>
        </p:nvSpPr>
        <p:spPr/>
        <p:txBody>
          <a:bodyPr>
            <a:normAutofit/>
          </a:bodyPr>
          <a:lstStyle/>
          <a:p>
            <a:r>
              <a:rPr lang="en-US" sz="3199" dirty="0"/>
              <a:t>Total Contract Manager (TCM) is a web-based tool to assist with contract administration and is designed to enable organizations to manage the complete lifecycle of contracts from authoring to approval. </a:t>
            </a:r>
          </a:p>
          <a:p>
            <a:endParaRPr lang="en-US" sz="3199" dirty="0"/>
          </a:p>
          <a:p>
            <a:r>
              <a:rPr lang="en-US" sz="3199" b="1" dirty="0"/>
              <a:t>The Office of Contract Administration can assist with questions and negotiations but only </a:t>
            </a:r>
            <a:r>
              <a:rPr lang="en-US" sz="3199" b="1" i="1" dirty="0"/>
              <a:t>officially</a:t>
            </a:r>
            <a:r>
              <a:rPr lang="en-US" sz="3199" b="1" dirty="0"/>
              <a:t> begins working a contract when received via a Contract Request in TCM.</a:t>
            </a:r>
          </a:p>
        </p:txBody>
      </p:sp>
    </p:spTree>
    <p:extLst>
      <p:ext uri="{BB962C8B-B14F-4D97-AF65-F5344CB8AC3E}">
        <p14:creationId xmlns:p14="http://schemas.microsoft.com/office/powerpoint/2010/main" val="23331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Access to Records in TCM</a:t>
            </a:r>
          </a:p>
        </p:txBody>
      </p:sp>
      <p:pic>
        <p:nvPicPr>
          <p:cNvPr id="5" name="Picture 9" descr="http://tse1.mm.bing.net/th?&amp;id=OIP.M25e983633a0629eb3c5163c1fb3cb97dH0&amp;w=269&amp;h=300&amp;c=0&amp;pid=1.9&amp;rs=0&amp;p=0&amp;r=0">
            <a:hlinkClick r:id="rId2" tooltip="&quot;View image details&quo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161306" y="1600200"/>
            <a:ext cx="3933106" cy="438912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half" idx="2"/>
          </p:nvPr>
        </p:nvSpPr>
        <p:spPr/>
        <p:txBody>
          <a:bodyPr>
            <a:noAutofit/>
          </a:bodyPr>
          <a:lstStyle/>
          <a:p>
            <a:pPr marL="0" marR="0">
              <a:spcBef>
                <a:spcPts val="0"/>
              </a:spcBef>
              <a:spcAft>
                <a:spcPts val="0"/>
              </a:spcAft>
            </a:pPr>
            <a:r>
              <a:rPr lang="en-US" dirty="0"/>
              <a:t>Access to contract records in TCM is granted by roles and permissions. You may have limited access to certain sections of Contract Records depending on your role. If you don’t find a contract or information you would like access to, contact the Office of Contract Administration for assistance.</a:t>
            </a:r>
          </a:p>
        </p:txBody>
      </p:sp>
      <p:pic>
        <p:nvPicPr>
          <p:cNvPr id="6" name="Picture 5">
            <a:extLst>
              <a:ext uri="{FF2B5EF4-FFF2-40B4-BE49-F238E27FC236}">
                <a16:creationId xmlns:a16="http://schemas.microsoft.com/office/drawing/2014/main" id="{0BF0FF9B-F834-4678-A569-889425465F14}"/>
              </a:ext>
            </a:extLst>
          </p:cNvPr>
          <p:cNvPicPr>
            <a:picLocks noChangeAspect="1"/>
          </p:cNvPicPr>
          <p:nvPr/>
        </p:nvPicPr>
        <p:blipFill rotWithShape="1">
          <a:blip r:embed="rId4"/>
          <a:srcRect t="58629" b="20720"/>
          <a:stretch/>
        </p:blipFill>
        <p:spPr>
          <a:xfrm>
            <a:off x="8190847" y="694445"/>
            <a:ext cx="2116489" cy="562145"/>
          </a:xfrm>
          <a:prstGeom prst="rect">
            <a:avLst/>
          </a:prstGeom>
        </p:spPr>
      </p:pic>
    </p:spTree>
    <p:extLst>
      <p:ext uri="{BB962C8B-B14F-4D97-AF65-F5344CB8AC3E}">
        <p14:creationId xmlns:p14="http://schemas.microsoft.com/office/powerpoint/2010/main" val="428300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3812" y="199875"/>
            <a:ext cx="10515600" cy="1239837"/>
          </a:xfrm>
        </p:spPr>
        <p:txBody>
          <a:bodyPr/>
          <a:lstStyle/>
          <a:p>
            <a:r>
              <a:rPr lang="en-US" dirty="0"/>
              <a:t>Contracts Modules</a:t>
            </a:r>
          </a:p>
        </p:txBody>
      </p:sp>
      <p:grpSp>
        <p:nvGrpSpPr>
          <p:cNvPr id="14" name="Group 13">
            <a:extLst>
              <a:ext uri="{FF2B5EF4-FFF2-40B4-BE49-F238E27FC236}">
                <a16:creationId xmlns:a16="http://schemas.microsoft.com/office/drawing/2014/main" id="{3B357ADA-232B-4E8E-AC24-B03D441C7E92}"/>
              </a:ext>
            </a:extLst>
          </p:cNvPr>
          <p:cNvGrpSpPr/>
          <p:nvPr/>
        </p:nvGrpSpPr>
        <p:grpSpPr>
          <a:xfrm>
            <a:off x="6475412" y="1600200"/>
            <a:ext cx="4908329" cy="3279014"/>
            <a:chOff x="6459124" y="1905000"/>
            <a:chExt cx="4908329" cy="3279014"/>
          </a:xfrm>
        </p:grpSpPr>
        <p:pic>
          <p:nvPicPr>
            <p:cNvPr id="7" name="Picture 6">
              <a:extLst>
                <a:ext uri="{FF2B5EF4-FFF2-40B4-BE49-F238E27FC236}">
                  <a16:creationId xmlns:a16="http://schemas.microsoft.com/office/drawing/2014/main" id="{F44CD808-A499-4D19-83FF-91BCDFE0602C}"/>
                </a:ext>
              </a:extLst>
            </p:cNvPr>
            <p:cNvPicPr>
              <a:picLocks noChangeAspect="1"/>
            </p:cNvPicPr>
            <p:nvPr/>
          </p:nvPicPr>
          <p:blipFill rotWithShape="1">
            <a:blip r:embed="rId2"/>
            <a:srcRect t="58629" b="20720"/>
            <a:stretch/>
          </p:blipFill>
          <p:spPr>
            <a:xfrm>
              <a:off x="6489605" y="1905000"/>
              <a:ext cx="4847367" cy="1360055"/>
            </a:xfrm>
            <a:prstGeom prst="rect">
              <a:avLst/>
            </a:prstGeom>
          </p:spPr>
        </p:pic>
        <p:pic>
          <p:nvPicPr>
            <p:cNvPr id="6" name="Picture 5">
              <a:extLst>
                <a:ext uri="{FF2B5EF4-FFF2-40B4-BE49-F238E27FC236}">
                  <a16:creationId xmlns:a16="http://schemas.microsoft.com/office/drawing/2014/main" id="{F2E6A9A8-2638-4BDC-9881-598909B9AD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9124" y="3752418"/>
              <a:ext cx="4908329" cy="1431596"/>
            </a:xfrm>
            <a:prstGeom prst="rect">
              <a:avLst/>
            </a:prstGeom>
          </p:spPr>
        </p:pic>
      </p:grpSp>
      <p:grpSp>
        <p:nvGrpSpPr>
          <p:cNvPr id="13" name="Group 12">
            <a:extLst>
              <a:ext uri="{FF2B5EF4-FFF2-40B4-BE49-F238E27FC236}">
                <a16:creationId xmlns:a16="http://schemas.microsoft.com/office/drawing/2014/main" id="{42D827BD-C90C-4E7A-A4E1-68BA940212DF}"/>
              </a:ext>
            </a:extLst>
          </p:cNvPr>
          <p:cNvGrpSpPr/>
          <p:nvPr/>
        </p:nvGrpSpPr>
        <p:grpSpPr>
          <a:xfrm>
            <a:off x="1598612" y="1603169"/>
            <a:ext cx="4070128" cy="3096617"/>
            <a:chOff x="1584158" y="1938647"/>
            <a:chExt cx="4070128" cy="3096617"/>
          </a:xfrm>
        </p:grpSpPr>
        <p:pic>
          <p:nvPicPr>
            <p:cNvPr id="10" name="Picture 9">
              <a:extLst>
                <a:ext uri="{FF2B5EF4-FFF2-40B4-BE49-F238E27FC236}">
                  <a16:creationId xmlns:a16="http://schemas.microsoft.com/office/drawing/2014/main" id="{CA0FDC67-A8AF-44C3-B842-60978A6D15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4158" y="1938647"/>
              <a:ext cx="4070128" cy="1431596"/>
            </a:xfrm>
            <a:prstGeom prst="rect">
              <a:avLst/>
            </a:prstGeom>
          </p:spPr>
        </p:pic>
        <p:pic>
          <p:nvPicPr>
            <p:cNvPr id="12" name="Picture 11">
              <a:extLst>
                <a:ext uri="{FF2B5EF4-FFF2-40B4-BE49-F238E27FC236}">
                  <a16:creationId xmlns:a16="http://schemas.microsoft.com/office/drawing/2014/main" id="{7B7D3ED7-F5EB-472C-BDAD-16A499E4B0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1150" y="3429000"/>
              <a:ext cx="2676145" cy="1606264"/>
            </a:xfrm>
            <a:prstGeom prst="rect">
              <a:avLst/>
            </a:prstGeom>
          </p:spPr>
        </p:pic>
      </p:grpSp>
      <p:pic>
        <p:nvPicPr>
          <p:cNvPr id="17" name="Picture 16">
            <a:extLst>
              <a:ext uri="{FF2B5EF4-FFF2-40B4-BE49-F238E27FC236}">
                <a16:creationId xmlns:a16="http://schemas.microsoft.com/office/drawing/2014/main" id="{D6254ACE-3B44-448A-9C2F-9946430AE4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3812" y="5183431"/>
            <a:ext cx="2208213" cy="1242120"/>
          </a:xfrm>
          <a:prstGeom prst="rect">
            <a:avLst/>
          </a:prstGeom>
        </p:spPr>
      </p:pic>
      <p:sp>
        <p:nvSpPr>
          <p:cNvPr id="15" name="TextBox 14">
            <a:extLst>
              <a:ext uri="{FF2B5EF4-FFF2-40B4-BE49-F238E27FC236}">
                <a16:creationId xmlns:a16="http://schemas.microsoft.com/office/drawing/2014/main" id="{C8E8EF29-EBC0-4BCE-91C7-D9F32E74D99D}"/>
              </a:ext>
            </a:extLst>
          </p:cNvPr>
          <p:cNvSpPr txBox="1"/>
          <p:nvPr/>
        </p:nvSpPr>
        <p:spPr>
          <a:xfrm flipH="1">
            <a:off x="3502024" y="5042671"/>
            <a:ext cx="8154987" cy="1569660"/>
          </a:xfrm>
          <a:prstGeom prst="rect">
            <a:avLst/>
          </a:prstGeom>
          <a:noFill/>
        </p:spPr>
        <p:txBody>
          <a:bodyPr wrap="square" rtlCol="0">
            <a:spAutoFit/>
          </a:bodyPr>
          <a:lstStyle/>
          <a:p>
            <a:r>
              <a:rPr lang="en-US" sz="1600" dirty="0"/>
              <a:t>The functionality is the same for both TCM contract modules. Searching may be different because of varying field options. Otherwise, the steps shown in this presentation are the same. All users can search for contracts, but results and access will vary depending on your user permissions and system licenses. If you often search for the same things, you can save your search settings in a saved search to use again.</a:t>
            </a:r>
          </a:p>
        </p:txBody>
      </p:sp>
    </p:spTree>
    <p:extLst>
      <p:ext uri="{BB962C8B-B14F-4D97-AF65-F5344CB8AC3E}">
        <p14:creationId xmlns:p14="http://schemas.microsoft.com/office/powerpoint/2010/main" val="96956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p:nvPr/>
        </p:nvSpPr>
        <p:spPr>
          <a:xfrm>
            <a:off x="2179011" y="2514600"/>
            <a:ext cx="943601" cy="365760"/>
          </a:xfrm>
          <a:prstGeom prst="notchedRightArrow">
            <a:avLst/>
          </a:pr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accent2"/>
              </a:solidFill>
            </a:endParaRPr>
          </a:p>
        </p:txBody>
      </p:sp>
      <p:pic>
        <p:nvPicPr>
          <p:cNvPr id="2" name="Picture 1">
            <a:extLst>
              <a:ext uri="{FF2B5EF4-FFF2-40B4-BE49-F238E27FC236}">
                <a16:creationId xmlns:a16="http://schemas.microsoft.com/office/drawing/2014/main" id="{64936C68-BC7A-48AA-9367-A06794428BC1}"/>
              </a:ext>
            </a:extLst>
          </p:cNvPr>
          <p:cNvPicPr>
            <a:picLocks noChangeAspect="1"/>
          </p:cNvPicPr>
          <p:nvPr/>
        </p:nvPicPr>
        <p:blipFill>
          <a:blip r:embed="rId2"/>
          <a:stretch>
            <a:fillRect/>
          </a:stretch>
        </p:blipFill>
        <p:spPr>
          <a:xfrm>
            <a:off x="3122612" y="685800"/>
            <a:ext cx="7014709" cy="6063826"/>
          </a:xfrm>
          <a:prstGeom prst="rect">
            <a:avLst/>
          </a:prstGeom>
        </p:spPr>
      </p:pic>
      <p:sp>
        <p:nvSpPr>
          <p:cNvPr id="7" name="Notched Right Arrow 6"/>
          <p:cNvSpPr/>
          <p:nvPr/>
        </p:nvSpPr>
        <p:spPr>
          <a:xfrm>
            <a:off x="3703011" y="2880360"/>
            <a:ext cx="943601" cy="365760"/>
          </a:xfrm>
          <a:prstGeom prst="notchedRightArrow">
            <a:avLst/>
          </a:pr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6" name="Notched Right Arrow 6">
            <a:extLst>
              <a:ext uri="{FF2B5EF4-FFF2-40B4-BE49-F238E27FC236}">
                <a16:creationId xmlns:a16="http://schemas.microsoft.com/office/drawing/2014/main" id="{46192823-4076-4B60-B7F4-75BB835757C1}"/>
              </a:ext>
            </a:extLst>
          </p:cNvPr>
          <p:cNvSpPr/>
          <p:nvPr/>
        </p:nvSpPr>
        <p:spPr>
          <a:xfrm>
            <a:off x="6462965" y="3139440"/>
            <a:ext cx="943601" cy="365760"/>
          </a:xfrm>
          <a:prstGeom prst="notchedRightArrow">
            <a:avLst/>
          </a:pr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157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4F062-59A1-4736-957D-308EFCD586BF}"/>
              </a:ext>
            </a:extLst>
          </p:cNvPr>
          <p:cNvSpPr>
            <a:spLocks noGrp="1"/>
          </p:cNvSpPr>
          <p:nvPr>
            <p:ph type="title"/>
          </p:nvPr>
        </p:nvSpPr>
        <p:spPr/>
        <p:txBody>
          <a:bodyPr/>
          <a:lstStyle/>
          <a:p>
            <a:r>
              <a:rPr lang="en-US" dirty="0"/>
              <a:t>Types of Searches</a:t>
            </a:r>
          </a:p>
        </p:txBody>
      </p:sp>
      <p:sp>
        <p:nvSpPr>
          <p:cNvPr id="3" name="Content Placeholder 2">
            <a:extLst>
              <a:ext uri="{FF2B5EF4-FFF2-40B4-BE49-F238E27FC236}">
                <a16:creationId xmlns:a16="http://schemas.microsoft.com/office/drawing/2014/main" id="{1BCE51B2-AFA1-4296-8B2B-D437F63A2CED}"/>
              </a:ext>
            </a:extLst>
          </p:cNvPr>
          <p:cNvSpPr>
            <a:spLocks noGrp="1"/>
          </p:cNvSpPr>
          <p:nvPr>
            <p:ph idx="1"/>
          </p:nvPr>
        </p:nvSpPr>
        <p:spPr/>
        <p:txBody>
          <a:bodyPr/>
          <a:lstStyle/>
          <a:p>
            <a:r>
              <a:rPr lang="en-US" dirty="0"/>
              <a:t> There are two ways to search, and which type to use depends on what you're looking for:</a:t>
            </a:r>
          </a:p>
          <a:p>
            <a:pPr lvl="1"/>
            <a:r>
              <a:rPr lang="en-US" dirty="0"/>
              <a:t>Use </a:t>
            </a:r>
            <a:r>
              <a:rPr lang="en-US" b="1" dirty="0"/>
              <a:t>Simple Search </a:t>
            </a:r>
            <a:r>
              <a:rPr lang="en-US" dirty="0"/>
              <a:t>when you may not have all the information you need and want to search based on partial information. The system will search all contract fields for each keyword entered, providing you with a broad results set. </a:t>
            </a:r>
          </a:p>
          <a:p>
            <a:pPr marL="0" indent="0">
              <a:buNone/>
            </a:pPr>
            <a:endParaRPr lang="en-US" dirty="0"/>
          </a:p>
        </p:txBody>
      </p:sp>
      <p:pic>
        <p:nvPicPr>
          <p:cNvPr id="5" name="Picture 4">
            <a:extLst>
              <a:ext uri="{FF2B5EF4-FFF2-40B4-BE49-F238E27FC236}">
                <a16:creationId xmlns:a16="http://schemas.microsoft.com/office/drawing/2014/main" id="{19CFA363-DC54-4CBC-8100-CF439215263C}"/>
              </a:ext>
            </a:extLst>
          </p:cNvPr>
          <p:cNvPicPr>
            <a:picLocks noChangeAspect="1"/>
          </p:cNvPicPr>
          <p:nvPr/>
        </p:nvPicPr>
        <p:blipFill>
          <a:blip r:embed="rId2"/>
          <a:stretch>
            <a:fillRect/>
          </a:stretch>
        </p:blipFill>
        <p:spPr>
          <a:xfrm>
            <a:off x="2562999" y="3972463"/>
            <a:ext cx="8255813" cy="2570673"/>
          </a:xfrm>
          <a:prstGeom prst="rect">
            <a:avLst/>
          </a:prstGeom>
        </p:spPr>
      </p:pic>
    </p:spTree>
    <p:extLst>
      <p:ext uri="{BB962C8B-B14F-4D97-AF65-F5344CB8AC3E}">
        <p14:creationId xmlns:p14="http://schemas.microsoft.com/office/powerpoint/2010/main" val="3382626416"/>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4F062-59A1-4736-957D-308EFCD586BF}"/>
              </a:ext>
            </a:extLst>
          </p:cNvPr>
          <p:cNvSpPr>
            <a:spLocks noGrp="1"/>
          </p:cNvSpPr>
          <p:nvPr>
            <p:ph type="title"/>
          </p:nvPr>
        </p:nvSpPr>
        <p:spPr/>
        <p:txBody>
          <a:bodyPr/>
          <a:lstStyle/>
          <a:p>
            <a:r>
              <a:rPr lang="en-US" dirty="0"/>
              <a:t>Types of Searches</a:t>
            </a:r>
          </a:p>
        </p:txBody>
      </p:sp>
      <p:sp>
        <p:nvSpPr>
          <p:cNvPr id="3" name="Content Placeholder 2">
            <a:extLst>
              <a:ext uri="{FF2B5EF4-FFF2-40B4-BE49-F238E27FC236}">
                <a16:creationId xmlns:a16="http://schemas.microsoft.com/office/drawing/2014/main" id="{1BCE51B2-AFA1-4296-8B2B-D437F63A2CED}"/>
              </a:ext>
            </a:extLst>
          </p:cNvPr>
          <p:cNvSpPr>
            <a:spLocks noGrp="1"/>
          </p:cNvSpPr>
          <p:nvPr>
            <p:ph idx="1"/>
          </p:nvPr>
        </p:nvSpPr>
        <p:spPr/>
        <p:txBody>
          <a:bodyPr>
            <a:normAutofit/>
          </a:bodyPr>
          <a:lstStyle/>
          <a:p>
            <a:r>
              <a:rPr lang="en-US" dirty="0"/>
              <a:t> There are two ways to search, and which type to use depends on what you're looking for:</a:t>
            </a:r>
          </a:p>
          <a:p>
            <a:pPr lvl="1"/>
            <a:r>
              <a:rPr lang="en-US" dirty="0"/>
              <a:t>Use </a:t>
            </a:r>
            <a:r>
              <a:rPr lang="en-US" b="1" dirty="0"/>
              <a:t>Advanced Search </a:t>
            </a:r>
            <a:r>
              <a:rPr lang="en-US" dirty="0"/>
              <a:t>when you have exact data or a complex set of values that you want to search for, e.g., you have a contract number, or want to apply multiple search filters to limit the number of search results. The system only returns results that are an exact match to the values entered.</a:t>
            </a:r>
          </a:p>
        </p:txBody>
      </p:sp>
    </p:spTree>
    <p:extLst>
      <p:ext uri="{BB962C8B-B14F-4D97-AF65-F5344CB8AC3E}">
        <p14:creationId xmlns:p14="http://schemas.microsoft.com/office/powerpoint/2010/main" val="823533948"/>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1D4500-0C81-401E-824D-B2220419B0D0}"/>
              </a:ext>
            </a:extLst>
          </p:cNvPr>
          <p:cNvPicPr>
            <a:picLocks noChangeAspect="1"/>
          </p:cNvPicPr>
          <p:nvPr/>
        </p:nvPicPr>
        <p:blipFill>
          <a:blip r:embed="rId2"/>
          <a:stretch>
            <a:fillRect/>
          </a:stretch>
        </p:blipFill>
        <p:spPr>
          <a:xfrm>
            <a:off x="1293812" y="990600"/>
            <a:ext cx="10591800" cy="5511045"/>
          </a:xfrm>
          <a:prstGeom prst="rect">
            <a:avLst/>
          </a:prstGeom>
        </p:spPr>
      </p:pic>
      <p:sp>
        <p:nvSpPr>
          <p:cNvPr id="4" name="Callout: Line 3">
            <a:extLst>
              <a:ext uri="{FF2B5EF4-FFF2-40B4-BE49-F238E27FC236}">
                <a16:creationId xmlns:a16="http://schemas.microsoft.com/office/drawing/2014/main" id="{5E850DC8-AC7E-4695-82DC-03605E16759E}"/>
              </a:ext>
            </a:extLst>
          </p:cNvPr>
          <p:cNvSpPr/>
          <p:nvPr/>
        </p:nvSpPr>
        <p:spPr>
          <a:xfrm>
            <a:off x="6780212" y="444877"/>
            <a:ext cx="3352800" cy="1091445"/>
          </a:xfrm>
          <a:prstGeom prst="borderCallout1">
            <a:avLst>
              <a:gd name="adj1" fmla="val 8949"/>
              <a:gd name="adj2" fmla="val 103868"/>
              <a:gd name="adj3" fmla="val 65577"/>
              <a:gd name="adj4" fmla="val 116489"/>
            </a:avLst>
          </a:prstGeom>
          <a:solidFill>
            <a:schemeClr val="bg2"/>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solidFill>
              </a:rPr>
              <a:t>Toggle between “Simple Search” and “Advanced Search” with this link.</a:t>
            </a:r>
          </a:p>
        </p:txBody>
      </p:sp>
    </p:spTree>
    <p:extLst>
      <p:ext uri="{BB962C8B-B14F-4D97-AF65-F5344CB8AC3E}">
        <p14:creationId xmlns:p14="http://schemas.microsoft.com/office/powerpoint/2010/main" val="977542464"/>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E98C9-FE19-4E43-8ACF-9114953C4862}"/>
              </a:ext>
            </a:extLst>
          </p:cNvPr>
          <p:cNvSpPr>
            <a:spLocks noGrp="1"/>
          </p:cNvSpPr>
          <p:nvPr>
            <p:ph type="title"/>
          </p:nvPr>
        </p:nvSpPr>
        <p:spPr/>
        <p:txBody>
          <a:bodyPr/>
          <a:lstStyle/>
          <a:p>
            <a:r>
              <a:rPr lang="en-US" dirty="0"/>
              <a:t>Understanding search results</a:t>
            </a:r>
          </a:p>
        </p:txBody>
      </p:sp>
      <p:pic>
        <p:nvPicPr>
          <p:cNvPr id="4" name="Picture 3">
            <a:extLst>
              <a:ext uri="{FF2B5EF4-FFF2-40B4-BE49-F238E27FC236}">
                <a16:creationId xmlns:a16="http://schemas.microsoft.com/office/drawing/2014/main" id="{BA76496A-E37D-45AC-BF98-F663820012BA}"/>
              </a:ext>
            </a:extLst>
          </p:cNvPr>
          <p:cNvPicPr>
            <a:picLocks noChangeAspect="1"/>
          </p:cNvPicPr>
          <p:nvPr/>
        </p:nvPicPr>
        <p:blipFill>
          <a:blip r:embed="rId2"/>
          <a:stretch>
            <a:fillRect/>
          </a:stretch>
        </p:blipFill>
        <p:spPr>
          <a:xfrm>
            <a:off x="1141412" y="1676400"/>
            <a:ext cx="10780289" cy="4053054"/>
          </a:xfrm>
          <a:prstGeom prst="rect">
            <a:avLst/>
          </a:prstGeom>
        </p:spPr>
      </p:pic>
    </p:spTree>
    <p:extLst>
      <p:ext uri="{BB962C8B-B14F-4D97-AF65-F5344CB8AC3E}">
        <p14:creationId xmlns:p14="http://schemas.microsoft.com/office/powerpoint/2010/main" val="304730699"/>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
</file>

<file path=ppt/theme/theme1.xml><?xml version="1.0" encoding="utf-8"?>
<a:theme xmlns:a="http://schemas.openxmlformats.org/drawingml/2006/main" name="Math 16x9">
  <a:themeElements>
    <a:clrScheme name="UNTS Colors">
      <a:dk1>
        <a:srgbClr val="222A35"/>
      </a:dk1>
      <a:lt1>
        <a:srgbClr val="059033"/>
      </a:lt1>
      <a:dk2>
        <a:srgbClr val="7F7F7F"/>
      </a:dk2>
      <a:lt2>
        <a:srgbClr val="FFFFFF"/>
      </a:lt2>
      <a:accent1>
        <a:srgbClr val="059033"/>
      </a:accent1>
      <a:accent2>
        <a:srgbClr val="336699"/>
      </a:accent2>
      <a:accent3>
        <a:srgbClr val="000000"/>
      </a:accent3>
      <a:accent4>
        <a:srgbClr val="BEC8D5"/>
      </a:accent4>
      <a:accent5>
        <a:srgbClr val="4D4D4F"/>
      </a:accent5>
      <a:accent6>
        <a:srgbClr val="FBB06B"/>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 education presentation with Pi  (widescreen).potx" id="{DF132673-7A8C-4FB7-A35E-0123B6C0D98B}" vid="{CCAAB50D-2EF2-4925-80C2-C83131AE58AC}"/>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c1de04c-1b7a-4835-8a54-d7f08320619d" xsi:nil="true"/>
    <lcf76f155ced4ddcb4097134ff3c332f xmlns="94b34b39-7884-47b1-a32b-93f1050510d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7934F4857FD9428BF7B505B65A9F81" ma:contentTypeVersion="14" ma:contentTypeDescription="Create a new document." ma:contentTypeScope="" ma:versionID="de1dfb3e4a51242b511bbfbf57ba2f03">
  <xsd:schema xmlns:xsd="http://www.w3.org/2001/XMLSchema" xmlns:xs="http://www.w3.org/2001/XMLSchema" xmlns:p="http://schemas.microsoft.com/office/2006/metadata/properties" xmlns:ns2="7c1de04c-1b7a-4835-8a54-d7f08320619d" xmlns:ns3="94b34b39-7884-47b1-a32b-93f1050510da" targetNamespace="http://schemas.microsoft.com/office/2006/metadata/properties" ma:root="true" ma:fieldsID="65a45782b035859915edfdb5f9737df1" ns2:_="" ns3:_="">
    <xsd:import namespace="7c1de04c-1b7a-4835-8a54-d7f08320619d"/>
    <xsd:import namespace="94b34b39-7884-47b1-a32b-93f1050510d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de04c-1b7a-4835-8a54-d7f0832061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01a64b6-db17-4406-882e-3b9f4417e79d}" ma:internalName="TaxCatchAll" ma:showField="CatchAllData" ma:web="7c1de04c-1b7a-4835-8a54-d7f08320619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4b34b39-7884-47b1-a32b-93f1050510d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23B71D-1671-4454-9081-A5A156188899}">
  <ds:schemaRefs>
    <ds:schemaRef ds:uri="http://schemas.microsoft.com/office/2006/metadata/properties"/>
    <ds:schemaRef ds:uri="http://www.w3.org/XML/1998/namespace"/>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94b34b39-7884-47b1-a32b-93f1050510da"/>
    <ds:schemaRef ds:uri="7c1de04c-1b7a-4835-8a54-d7f08320619d"/>
    <ds:schemaRef ds:uri="http://purl.org/dc/dcmitype/"/>
  </ds:schemaRefs>
</ds:datastoreItem>
</file>

<file path=customXml/itemProps2.xml><?xml version="1.0" encoding="utf-8"?>
<ds:datastoreItem xmlns:ds="http://schemas.openxmlformats.org/officeDocument/2006/customXml" ds:itemID="{4A243559-720D-40BC-94C8-9107AFDF6EBC}">
  <ds:schemaRefs>
    <ds:schemaRef ds:uri="http://schemas.microsoft.com/sharepoint/v3/contenttype/forms"/>
  </ds:schemaRefs>
</ds:datastoreItem>
</file>

<file path=customXml/itemProps3.xml><?xml version="1.0" encoding="utf-8"?>
<ds:datastoreItem xmlns:ds="http://schemas.openxmlformats.org/officeDocument/2006/customXml" ds:itemID="{989A7868-3096-497E-85BD-0AC3787EC0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de04c-1b7a-4835-8a54-d7f08320619d"/>
    <ds:schemaRef ds:uri="94b34b39-7884-47b1-a32b-93f1050510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1455</TotalTime>
  <Words>756</Words>
  <Application>Microsoft Macintosh PowerPoint</Application>
  <PresentationFormat>Custom</PresentationFormat>
  <Paragraphs>39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Euphemia</vt:lpstr>
      <vt:lpstr>Math 16x9</vt:lpstr>
      <vt:lpstr>Searching for Contracts</vt:lpstr>
      <vt:lpstr>What is Total Contract Manager (TCM)</vt:lpstr>
      <vt:lpstr>Access to Records in TCM</vt:lpstr>
      <vt:lpstr>Contracts Modules</vt:lpstr>
      <vt:lpstr>PowerPoint Presentation</vt:lpstr>
      <vt:lpstr>Types of Searches</vt:lpstr>
      <vt:lpstr>Types of Searches</vt:lpstr>
      <vt:lpstr>PowerPoint Presentation</vt:lpstr>
      <vt:lpstr>Understanding search results</vt:lpstr>
      <vt:lpstr>Understanding search results</vt:lpstr>
      <vt:lpstr>Searching for Contracts</vt:lpstr>
      <vt:lpstr>TCM Guides and Job Aids</vt:lpstr>
      <vt:lpstr>TCM Guides and Job Aids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JAGGAER Total Contract Manager (TCM)</dc:title>
  <dc:creator>Cross, Carolyn</dc:creator>
  <cp:keywords/>
  <cp:lastModifiedBy>Thao, Mai Koua</cp:lastModifiedBy>
  <cp:revision>173</cp:revision>
  <dcterms:created xsi:type="dcterms:W3CDTF">2015-08-05T17:31:50Z</dcterms:created>
  <dcterms:modified xsi:type="dcterms:W3CDTF">2023-04-24T20:15:25Z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TC034605279991</vt:lpwstr>
  </property>
  <property fmtid="{D5CDD505-2E9C-101B-9397-08002B2CF9AE}" pid="3" name="ContentTypeId">
    <vt:lpwstr>0x010100147934F4857FD9428BF7B505B65A9F81</vt:lpwstr>
  </property>
</Properties>
</file>