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11"/>
  </p:notesMasterIdLst>
  <p:handoutMasterIdLst>
    <p:handoutMasterId r:id="rId12"/>
  </p:handoutMasterIdLst>
  <p:sldIdLst>
    <p:sldId id="863" r:id="rId5"/>
    <p:sldId id="309" r:id="rId6"/>
    <p:sldId id="856" r:id="rId7"/>
    <p:sldId id="857" r:id="rId8"/>
    <p:sldId id="330" r:id="rId9"/>
    <p:sldId id="864" r:id="rId1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1C4"/>
    <a:srgbClr val="00A1DA"/>
    <a:srgbClr val="FF00FF"/>
    <a:srgbClr val="79F76F"/>
    <a:srgbClr val="EEECE1"/>
    <a:srgbClr val="9FD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94660"/>
  </p:normalViewPr>
  <p:slideViewPr>
    <p:cSldViewPr showGuides="1">
      <p:cViewPr varScale="1">
        <p:scale>
          <a:sx n="128" d="100"/>
          <a:sy n="128" d="100"/>
        </p:scale>
        <p:origin x="408" y="176"/>
      </p:cViewPr>
      <p:guideLst>
        <p:guide orient="horz" pos="2160"/>
        <p:guide orient="horz" pos="1008"/>
        <p:guide orient="horz" pos="3888"/>
        <p:guide orient="horz" pos="321"/>
        <p:guide pos="3839"/>
        <p:guide pos="1007"/>
        <p:guide pos="7173"/>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4/24/23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4/24/23</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10" name="Rectangle 9"/>
          <p:cNvSpPr/>
          <p:nvPr/>
        </p:nvSpPr>
        <p:spPr bwMode="ltGray">
          <a:xfrm>
            <a:off x="1218883" y="5029200"/>
            <a:ext cx="609441" cy="1828800"/>
          </a:xfrm>
          <a:prstGeom prst="rect">
            <a:avLst/>
          </a:prstGeom>
          <a:ln/>
        </p:spPr>
        <p:style>
          <a:lnRef idx="1">
            <a:schemeClr val="accent2"/>
          </a:lnRef>
          <a:fillRef idx="3">
            <a:schemeClr val="accent2"/>
          </a:fillRef>
          <a:effectRef idx="2">
            <a:schemeClr val="accent2"/>
          </a:effectRef>
          <a:fontRef idx="minor">
            <a:schemeClr val="lt1"/>
          </a:fontRef>
        </p:style>
        <p:txBody>
          <a:bodyPr lIns="121899" tIns="60949" rIns="121899" bIns="60949" rtlCol="0" anchor="ctr"/>
          <a:lstStyle/>
          <a:p>
            <a:pPr algn="ctr"/>
            <a:endParaRPr dirty="0"/>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89012" y="816589"/>
            <a:ext cx="10515600" cy="2680127"/>
          </a:xfrm>
        </p:spPr>
        <p:txBody>
          <a:bodyPr>
            <a:noAutofit/>
          </a:bodyPr>
          <a:lstStyle>
            <a:lvl1pPr>
              <a:defRPr sz="5400"/>
            </a:lvl1pPr>
          </a:lstStyle>
          <a:p>
            <a:r>
              <a:rPr lang="en-US" dirty="0"/>
              <a:t>Click to edit Master title style</a:t>
            </a:r>
            <a:endParaRPr dirty="0"/>
          </a:p>
        </p:txBody>
      </p:sp>
      <p:sp>
        <p:nvSpPr>
          <p:cNvPr id="3" name="Subtitle 2"/>
          <p:cNvSpPr>
            <a:spLocks noGrp="1"/>
          </p:cNvSpPr>
          <p:nvPr>
            <p:ph type="subTitle" idx="1"/>
          </p:nvPr>
        </p:nvSpPr>
        <p:spPr>
          <a:xfrm>
            <a:off x="989013" y="3561304"/>
            <a:ext cx="10515600"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8" name="Rectangle 17"/>
          <p:cNvSpPr/>
          <p:nvPr userDrawn="1"/>
        </p:nvSpPr>
        <p:spPr bwMode="gray">
          <a:xfrm>
            <a:off x="11609783" y="5626290"/>
            <a:ext cx="579041" cy="1231710"/>
          </a:xfrm>
          <a:prstGeom prst="rect">
            <a:avLst/>
          </a:prstGeom>
          <a:ln>
            <a:noFill/>
          </a:ln>
        </p:spPr>
        <p:style>
          <a:lnRef idx="1">
            <a:schemeClr val="accent3"/>
          </a:lnRef>
          <a:fillRef idx="2">
            <a:schemeClr val="accent3"/>
          </a:fillRef>
          <a:effectRef idx="1">
            <a:schemeClr val="accent3"/>
          </a:effectRef>
          <a:fontRef idx="minor">
            <a:schemeClr val="dk1"/>
          </a:fontRef>
        </p:style>
        <p:txBody>
          <a:bodyPr lIns="121899" tIns="60949" rIns="121899" bIns="60949" rtlCol="0" anchor="ctr"/>
          <a:lstStyle/>
          <a:p>
            <a:pPr lvl="0" algn="ctr"/>
            <a:endParaRPr dirty="0"/>
          </a:p>
        </p:txBody>
      </p:sp>
      <p:pic>
        <p:nvPicPr>
          <p:cNvPr id="19" name="Picture 18">
            <a:extLst>
              <a:ext uri="{FF2B5EF4-FFF2-40B4-BE49-F238E27FC236}">
                <a16:creationId xmlns:a16="http://schemas.microsoft.com/office/drawing/2014/main" id="{B203D7F0-BAC0-48F7-9915-DFFAA23E04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6060" y="131521"/>
            <a:ext cx="3811552" cy="381155"/>
          </a:xfrm>
          <a:prstGeom prst="rect">
            <a:avLst/>
          </a:prstGeom>
        </p:spPr>
      </p:pic>
    </p:spTree>
    <p:extLst>
      <p:ext uri="{BB962C8B-B14F-4D97-AF65-F5344CB8AC3E}">
        <p14:creationId xmlns:p14="http://schemas.microsoft.com/office/powerpoint/2010/main" val="3147108041"/>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3812" y="512064"/>
            <a:ext cx="10515600" cy="905256"/>
          </a:xfrm>
        </p:spPr>
        <p:txBody>
          <a:bodyPr/>
          <a:lstStyle/>
          <a:p>
            <a:r>
              <a:rPr lang="en-US" dirty="0"/>
              <a:t>Click to edit Master title style</a:t>
            </a:r>
            <a:endParaRPr dirty="0"/>
          </a:p>
        </p:txBody>
      </p:sp>
      <p:sp>
        <p:nvSpPr>
          <p:cNvPr id="3" name="Content Placeholder 2"/>
          <p:cNvSpPr>
            <a:spLocks noGrp="1"/>
          </p:cNvSpPr>
          <p:nvPr>
            <p:ph idx="1"/>
          </p:nvPr>
        </p:nvSpPr>
        <p:spPr>
          <a:xfrm>
            <a:off x="1293812" y="1600200"/>
            <a:ext cx="10515600" cy="5059680"/>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4091529730"/>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16152" y="1252074"/>
            <a:ext cx="10058400"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216152" y="3911869"/>
            <a:ext cx="10058400"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36" name="Picture 35">
            <a:extLst>
              <a:ext uri="{FF2B5EF4-FFF2-40B4-BE49-F238E27FC236}">
                <a16:creationId xmlns:a16="http://schemas.microsoft.com/office/drawing/2014/main" id="{5B5F3339-0347-4CED-8B4F-58C86334D8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6060" y="761845"/>
            <a:ext cx="3811552" cy="381155"/>
          </a:xfrm>
          <a:prstGeom prst="rect">
            <a:avLst/>
          </a:prstGeom>
        </p:spPr>
      </p:pic>
    </p:spTree>
    <p:extLst>
      <p:ext uri="{BB962C8B-B14F-4D97-AF65-F5344CB8AC3E}">
        <p14:creationId xmlns:p14="http://schemas.microsoft.com/office/powerpoint/2010/main" val="1659751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3812" y="533400"/>
            <a:ext cx="10515600" cy="884237"/>
          </a:xfrm>
        </p:spPr>
        <p:txBody>
          <a:bodyPr/>
          <a:lstStyle/>
          <a:p>
            <a:r>
              <a:rPr lang="en-US"/>
              <a:t>Click to edit Master title style</a:t>
            </a:r>
            <a:endParaRPr/>
          </a:p>
        </p:txBody>
      </p:sp>
      <p:sp>
        <p:nvSpPr>
          <p:cNvPr id="3" name="Content Placeholder 2"/>
          <p:cNvSpPr>
            <a:spLocks noGrp="1"/>
          </p:cNvSpPr>
          <p:nvPr>
            <p:ph sz="half" idx="1"/>
          </p:nvPr>
        </p:nvSpPr>
        <p:spPr>
          <a:xfrm>
            <a:off x="1293812" y="1524000"/>
            <a:ext cx="5120640" cy="50139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688772" y="1524000"/>
            <a:ext cx="5120640" cy="501396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04093161"/>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2" y="533400"/>
            <a:ext cx="10515600" cy="914400"/>
          </a:xfrm>
        </p:spPr>
        <p:txBody>
          <a:bodyPr/>
          <a:lstStyle>
            <a:lvl1pPr>
              <a:defRPr/>
            </a:lvl1pPr>
          </a:lstStyle>
          <a:p>
            <a:r>
              <a:rPr lang="en-US" dirty="0"/>
              <a:t>Click to edit Master title style</a:t>
            </a:r>
            <a:endParaRPr dirty="0"/>
          </a:p>
        </p:txBody>
      </p:sp>
      <p:sp>
        <p:nvSpPr>
          <p:cNvPr id="3" name="Text Placeholder 2"/>
          <p:cNvSpPr>
            <a:spLocks noGrp="1"/>
          </p:cNvSpPr>
          <p:nvPr>
            <p:ph type="body" idx="1"/>
          </p:nvPr>
        </p:nvSpPr>
        <p:spPr>
          <a:xfrm>
            <a:off x="1293812" y="1499616"/>
            <a:ext cx="5120640"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93812" y="2514706"/>
            <a:ext cx="5120640" cy="402336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688772" y="1499616"/>
            <a:ext cx="5120640"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88772" y="2514600"/>
            <a:ext cx="5120640" cy="402336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07498491"/>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82507464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121899" tIns="60949" rIns="121899" bIns="60949" rtlCol="0" anchor="ctr"/>
          <a:lstStyle/>
          <a:p>
            <a:pPr lvl="0" algn="ctr"/>
            <a:endParaRPr dirty="0"/>
          </a:p>
        </p:txBody>
      </p:sp>
      <p:sp>
        <p:nvSpPr>
          <p:cNvPr id="6" name="Rectangle 5"/>
          <p:cNvSpPr/>
          <p:nvPr/>
        </p:nvSpPr>
        <p:spPr bwMode="gray">
          <a:xfrm>
            <a:off x="1" y="0"/>
            <a:ext cx="296262"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404065" y="0"/>
            <a:ext cx="83151" cy="68580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121899" tIns="60949" rIns="121899" bIns="60949" rtlCol="0" anchor="ctr"/>
          <a:lstStyle/>
          <a:p>
            <a:pPr lvl="0" algn="ctr"/>
            <a:endParaRPr dirty="0"/>
          </a:p>
        </p:txBody>
      </p:sp>
      <p:pic>
        <p:nvPicPr>
          <p:cNvPr id="11" name="Picture 10">
            <a:extLst>
              <a:ext uri="{FF2B5EF4-FFF2-40B4-BE49-F238E27FC236}">
                <a16:creationId xmlns:a16="http://schemas.microsoft.com/office/drawing/2014/main" id="{2021D72A-BA79-442C-B79A-C22CAB5BD3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1913" y="131521"/>
            <a:ext cx="3811552" cy="381155"/>
          </a:xfrm>
          <a:prstGeom prst="rect">
            <a:avLst/>
          </a:prstGeom>
        </p:spPr>
      </p:pic>
    </p:spTree>
    <p:extLst>
      <p:ext uri="{BB962C8B-B14F-4D97-AF65-F5344CB8AC3E}">
        <p14:creationId xmlns:p14="http://schemas.microsoft.com/office/powerpoint/2010/main" val="1209332734"/>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
        <p:nvSpPr>
          <p:cNvPr id="9" name="Rectangle 8"/>
          <p:cNvSpPr/>
          <p:nvPr/>
        </p:nvSpPr>
        <p:spPr bwMode="ltGray">
          <a:xfrm>
            <a:off x="4875530" y="0"/>
            <a:ext cx="701703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985414"/>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1074240" y="1828799"/>
            <a:ext cx="3293422" cy="4639215"/>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cxnSp>
        <p:nvCxnSpPr>
          <p:cNvPr id="15" name="Straight Connector 14"/>
          <p:cNvCxnSpPr/>
          <p:nvPr userDrawn="1"/>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bwMode="black">
          <a:xfrm>
            <a:off x="0" y="5852160"/>
            <a:ext cx="1005840" cy="1005840"/>
          </a:xfrm>
          <a:prstGeom prst="rect">
            <a:avLst/>
          </a:prstGeom>
          <a:solidFill>
            <a:schemeClr val="accent2">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18" name="Rectangle 17"/>
          <p:cNvSpPr/>
          <p:nvPr userDrawn="1"/>
        </p:nvSpPr>
        <p:spPr bwMode="gray">
          <a:xfrm>
            <a:off x="11702098" y="5236305"/>
            <a:ext cx="365760" cy="1231710"/>
          </a:xfrm>
          <a:prstGeom prst="rect">
            <a:avLst/>
          </a:prstGeom>
          <a:ln>
            <a:noFill/>
          </a:ln>
        </p:spPr>
        <p:style>
          <a:lnRef idx="1">
            <a:schemeClr val="accent3"/>
          </a:lnRef>
          <a:fillRef idx="2">
            <a:schemeClr val="accent3"/>
          </a:fillRef>
          <a:effectRef idx="1">
            <a:schemeClr val="accent3"/>
          </a:effectRef>
          <a:fontRef idx="minor">
            <a:schemeClr val="dk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202306644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4453" y="1600200"/>
            <a:ext cx="10430365" cy="1524000"/>
          </a:xfrm>
        </p:spPr>
        <p:txBody>
          <a:bodyPr/>
          <a:lstStyle>
            <a:lvl5pPr>
              <a:defRPr/>
            </a:lvl5pPr>
            <a:lvl6pPr>
              <a:defRPr/>
            </a:lvl6pPr>
            <a:lvl7pPr>
              <a:defRPr/>
            </a:lvl7pPr>
            <a:lvl8pPr>
              <a:defRPr/>
            </a:lvl8pPr>
            <a:lvl9pPr>
              <a:defRPr/>
            </a:lvl9pPr>
          </a:lstStyle>
          <a:p>
            <a:pPr lvl="0"/>
            <a:r>
              <a:rPr lang="en-US" dirty="0"/>
              <a:t>Click to edit Master text styles</a:t>
            </a:r>
            <a:endParaRPr dirty="0"/>
          </a:p>
        </p:txBody>
      </p:sp>
      <p:sp>
        <p:nvSpPr>
          <p:cNvPr id="2" name="Title 1"/>
          <p:cNvSpPr>
            <a:spLocks noGrp="1"/>
          </p:cNvSpPr>
          <p:nvPr>
            <p:ph type="title"/>
          </p:nvPr>
        </p:nvSpPr>
        <p:spPr>
          <a:xfrm>
            <a:off x="1284453" y="520170"/>
            <a:ext cx="9000959" cy="897467"/>
          </a:xfrm>
        </p:spPr>
        <p:txBody>
          <a:bodyPr/>
          <a:lstStyle/>
          <a:p>
            <a:r>
              <a:rPr lang="en-US" dirty="0"/>
              <a:t>Click to edit Master title style</a:t>
            </a:r>
            <a:endParaRPr dirty="0"/>
          </a:p>
        </p:txBody>
      </p:sp>
      <p:sp>
        <p:nvSpPr>
          <p:cNvPr id="7" name="Content Placeholder 2"/>
          <p:cNvSpPr>
            <a:spLocks noGrp="1"/>
          </p:cNvSpPr>
          <p:nvPr>
            <p:ph idx="13"/>
          </p:nvPr>
        </p:nvSpPr>
        <p:spPr>
          <a:xfrm>
            <a:off x="1284453" y="3306762"/>
            <a:ext cx="10430365" cy="3200400"/>
          </a:xfrm>
        </p:spPr>
        <p:txBody>
          <a:bodyPr/>
          <a:lstStyle>
            <a:lvl1pPr marL="0" indent="0">
              <a:buNone/>
              <a:defRPr>
                <a:solidFill>
                  <a:schemeClr val="accent1"/>
                </a:solidFill>
              </a:defRPr>
            </a:lvl1pPr>
            <a:lvl5pPr>
              <a:defRPr/>
            </a:lvl5pPr>
            <a:lvl6pPr>
              <a:defRPr/>
            </a:lvl6pPr>
            <a:lvl7pPr>
              <a:defRPr/>
            </a:lvl7pPr>
            <a:lvl8pPr>
              <a:defRPr/>
            </a:lvl8pPr>
            <a:lvl9pPr>
              <a:defRPr/>
            </a:lvl9pPr>
          </a:lstStyle>
          <a:p>
            <a:pPr lvl="0"/>
            <a:r>
              <a:rPr lang="en-US" dirty="0"/>
              <a:t>Click to edit Master text styles</a:t>
            </a:r>
            <a:endParaRPr dirty="0"/>
          </a:p>
        </p:txBody>
      </p:sp>
      <p:pic>
        <p:nvPicPr>
          <p:cNvPr id="8" name="Picture 7"/>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21300" y="520170"/>
            <a:ext cx="897467" cy="897467"/>
          </a:xfrm>
          <a:prstGeom prst="rect">
            <a:avLst/>
          </a:prstGeom>
        </p:spPr>
      </p:pic>
    </p:spTree>
    <p:extLst>
      <p:ext uri="{BB962C8B-B14F-4D97-AF65-F5344CB8AC3E}">
        <p14:creationId xmlns:p14="http://schemas.microsoft.com/office/powerpoint/2010/main" val="2470333473"/>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tmplLst>
          <p:tmpl>
            <p:tnLst>
              <p:par>
                <p:cTn presetID="1"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17" Type="http://schemas.openxmlformats.org/officeDocument/2006/relationships/image" Target="../media/image7.jp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gray">
          <a:xfrm>
            <a:off x="12007532" y="0"/>
            <a:ext cx="182880" cy="6858000"/>
          </a:xfrm>
          <a:prstGeom prst="rect">
            <a:avLst/>
          </a:prstGeom>
          <a:ln>
            <a:noFill/>
          </a:ln>
        </p:spPr>
        <p:style>
          <a:lnRef idx="1">
            <a:schemeClr val="accent3"/>
          </a:lnRef>
          <a:fillRef idx="2">
            <a:schemeClr val="accent3"/>
          </a:fillRef>
          <a:effectRef idx="1">
            <a:schemeClr val="accent3"/>
          </a:effectRef>
          <a:fontRef idx="minor">
            <a:schemeClr val="dk1"/>
          </a:fontRef>
        </p:style>
        <p:txBody>
          <a:bodyPr lIns="121899" tIns="60949" rIns="121899" bIns="60949" rtlCol="0" anchor="ctr"/>
          <a:lstStyle/>
          <a:p>
            <a:pPr lvl="0" algn="ctr"/>
            <a:endParaRPr dirty="0"/>
          </a:p>
        </p:txBody>
      </p:sp>
      <p:sp>
        <p:nvSpPr>
          <p:cNvPr id="8" name="Rectangle 7"/>
          <p:cNvSpPr/>
          <p:nvPr/>
        </p:nvSpPr>
        <p:spPr bwMode="ltGray">
          <a:xfrm>
            <a:off x="531812" y="0"/>
            <a:ext cx="5486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9" name="Rectangle 8"/>
          <p:cNvSpPr/>
          <p:nvPr/>
        </p:nvSpPr>
        <p:spPr bwMode="gray">
          <a:xfrm>
            <a:off x="0" y="0"/>
            <a:ext cx="365760" cy="6858000"/>
          </a:xfrm>
          <a:prstGeom prst="rect">
            <a:avLst/>
          </a:prstGeom>
          <a:ln/>
        </p:spPr>
        <p:style>
          <a:lnRef idx="1">
            <a:schemeClr val="accent2"/>
          </a:lnRef>
          <a:fillRef idx="3">
            <a:schemeClr val="accent2"/>
          </a:fillRef>
          <a:effectRef idx="2">
            <a:schemeClr val="accent2"/>
          </a:effectRef>
          <a:fontRef idx="minor">
            <a:schemeClr val="lt1"/>
          </a:fontRef>
        </p:style>
        <p:txBody>
          <a:bodyPr lIns="121899" tIns="60949" rIns="121899" bIns="60949" rtlCol="0" anchor="ctr"/>
          <a:lstStyle/>
          <a:p>
            <a:pPr algn="ctr"/>
            <a:endParaRPr dirty="0"/>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293812" y="512676"/>
            <a:ext cx="10515600" cy="904961"/>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93812" y="1600200"/>
            <a:ext cx="105156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8" name="Rectangle 17"/>
          <p:cNvSpPr/>
          <p:nvPr userDrawn="1"/>
        </p:nvSpPr>
        <p:spPr bwMode="gray">
          <a:xfrm>
            <a:off x="379412" y="0"/>
            <a:ext cx="91440" cy="6858000"/>
          </a:xfrm>
          <a:prstGeom prst="rect">
            <a:avLst/>
          </a:prstGeom>
          <a:ln/>
        </p:spPr>
        <p:style>
          <a:lnRef idx="3">
            <a:schemeClr val="lt1"/>
          </a:lnRef>
          <a:fillRef idx="1">
            <a:schemeClr val="accent3"/>
          </a:fillRef>
          <a:effectRef idx="1">
            <a:schemeClr val="accent3"/>
          </a:effectRef>
          <a:fontRef idx="minor">
            <a:schemeClr val="lt1"/>
          </a:fontRef>
        </p:style>
        <p:txBody>
          <a:bodyPr lIns="121899" tIns="60949" rIns="121899" bIns="60949" rtlCol="0" anchor="ctr"/>
          <a:lstStyle/>
          <a:p>
            <a:pPr lvl="0" algn="ctr"/>
            <a:endParaRPr dirty="0"/>
          </a:p>
        </p:txBody>
      </p:sp>
      <p:pic>
        <p:nvPicPr>
          <p:cNvPr id="19" name="Picture 1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rot="20724617">
            <a:off x="183603" y="454817"/>
            <a:ext cx="729659" cy="685800"/>
          </a:xfrm>
          <a:prstGeom prst="rect">
            <a:avLst/>
          </a:prstGeom>
          <a:effectLst>
            <a:outerShdw blurRad="76200" dir="13500000" sy="23000" kx="1200000" algn="br" rotWithShape="0">
              <a:prstClr val="black">
                <a:alpha val="20000"/>
              </a:prstClr>
            </a:outerShdw>
          </a:effectLst>
        </p:spPr>
      </p:pic>
      <p:pic>
        <p:nvPicPr>
          <p:cNvPr id="20" name="Picture 1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595126">
            <a:off x="117269" y="1762538"/>
            <a:ext cx="791504" cy="694743"/>
          </a:xfrm>
          <a:prstGeom prst="rect">
            <a:avLst/>
          </a:prstGeom>
          <a:effectLst>
            <a:outerShdw blurRad="76200" dist="12700" dir="8100000" sy="-23000" kx="800400" algn="br" rotWithShape="0">
              <a:prstClr val="black">
                <a:alpha val="20000"/>
              </a:prstClr>
            </a:outerShdw>
          </a:effectLst>
        </p:spPr>
      </p:pic>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273568">
            <a:off x="38374" y="2793937"/>
            <a:ext cx="773519" cy="685800"/>
          </a:xfrm>
          <a:prstGeom prst="rect">
            <a:avLst/>
          </a:prstGeom>
          <a:effectLst>
            <a:outerShdw blurRad="76200" dist="12700" dir="8100000" sy="-23000" kx="800400" algn="br" rotWithShape="0">
              <a:prstClr val="black">
                <a:alpha val="20000"/>
              </a:prstClr>
            </a:outerShdw>
          </a:effectLst>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rot="20772134">
            <a:off x="144119" y="3816393"/>
            <a:ext cx="737804" cy="685800"/>
          </a:xfrm>
          <a:prstGeom prst="rect">
            <a:avLst/>
          </a:prstGeom>
          <a:effectLst>
            <a:outerShdw blurRad="76200" dist="12700" dir="8100000" sy="-23000" kx="800400" algn="br" rotWithShape="0">
              <a:prstClr val="black">
                <a:alpha val="20000"/>
              </a:prstClr>
            </a:outerShdw>
          </a:effectLst>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347561">
            <a:off x="161517" y="4838849"/>
            <a:ext cx="865642" cy="685800"/>
          </a:xfrm>
          <a:prstGeom prst="rect">
            <a:avLst/>
          </a:prstGeom>
          <a:effectLst>
            <a:outerShdw blurRad="76200" dist="12700" dir="8100000" sy="-23000" kx="800400" algn="br" rotWithShape="0">
              <a:prstClr val="black">
                <a:alpha val="20000"/>
              </a:prstClr>
            </a:outerShdw>
          </a:effectLst>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rot="21251394">
            <a:off x="90990" y="5861306"/>
            <a:ext cx="759724" cy="731520"/>
          </a:xfrm>
          <a:prstGeom prst="rect">
            <a:avLst/>
          </a:prstGeom>
          <a:effectLst>
            <a:outerShdw blurRad="76200" dist="12700" dir="8100000" sy="-23000" kx="800400" algn="br" rotWithShape="0">
              <a:prstClr val="black">
                <a:alpha val="20000"/>
              </a:prstClr>
            </a:outerShdw>
          </a:effectLst>
        </p:spPr>
      </p:pic>
      <p:pic>
        <p:nvPicPr>
          <p:cNvPr id="17" name="Picture 16">
            <a:extLst>
              <a:ext uri="{FF2B5EF4-FFF2-40B4-BE49-F238E27FC236}">
                <a16:creationId xmlns:a16="http://schemas.microsoft.com/office/drawing/2014/main" id="{66077DC9-3CA9-4D4E-95AD-3AB3D0427BDC}"/>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216060" y="131521"/>
            <a:ext cx="3811552" cy="381155"/>
          </a:xfrm>
          <a:prstGeom prst="rect">
            <a:avLst/>
          </a:prstGeom>
        </p:spPr>
      </p:pic>
    </p:spTree>
    <p:extLst>
      <p:ext uri="{BB962C8B-B14F-4D97-AF65-F5344CB8AC3E}">
        <p14:creationId xmlns:p14="http://schemas.microsoft.com/office/powerpoint/2010/main" val="298404076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4" r:id="rId8"/>
    <p:sldLayoutId id="2147483684" r:id="rId9"/>
  </p:sldLayoutIdLst>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txStyles>
    <p:titleStyle>
      <a:lvl1pPr algn="l" defTabSz="914400" rtl="0" eaLnBrk="1" latinLnBrk="0" hangingPunct="1">
        <a:lnSpc>
          <a:spcPct val="90000"/>
        </a:lnSpc>
        <a:spcBef>
          <a:spcPct val="0"/>
        </a:spcBef>
        <a:buNone/>
        <a:defRPr sz="3600" b="1"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ing.com/images/search?q=Access+Granted+clip+art&amp;view=detailv2&amp;&amp;id=F30ABBCC0C819F1EAE699E4522166A0CBF2918C6&amp;selectedIndex=7&amp;ccid=JemDYzoG&amp;simid=607999114897000978&amp;thid=OIP.M25e983633a0629eb3c5163c1fb3cb97dH0" TargetMode="Externa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175B7-90C1-4294-BE2F-5FCAE634BE89}"/>
              </a:ext>
            </a:extLst>
          </p:cNvPr>
          <p:cNvSpPr>
            <a:spLocks noGrp="1"/>
          </p:cNvSpPr>
          <p:nvPr>
            <p:ph type="ctrTitle"/>
          </p:nvPr>
        </p:nvSpPr>
        <p:spPr/>
        <p:txBody>
          <a:bodyPr/>
          <a:lstStyle/>
          <a:p>
            <a:r>
              <a:rPr lang="en-US" dirty="0"/>
              <a:t>Locating Executed Contracts</a:t>
            </a:r>
          </a:p>
        </p:txBody>
      </p:sp>
      <p:sp>
        <p:nvSpPr>
          <p:cNvPr id="3" name="Subtitle 2">
            <a:extLst>
              <a:ext uri="{FF2B5EF4-FFF2-40B4-BE49-F238E27FC236}">
                <a16:creationId xmlns:a16="http://schemas.microsoft.com/office/drawing/2014/main" id="{F8E5753F-7A8C-466A-8699-D1B943A5AA0D}"/>
              </a:ext>
            </a:extLst>
          </p:cNvPr>
          <p:cNvSpPr>
            <a:spLocks noGrp="1"/>
          </p:cNvSpPr>
          <p:nvPr>
            <p:ph type="subTitle" idx="1"/>
          </p:nvPr>
        </p:nvSpPr>
        <p:spPr/>
        <p:txBody>
          <a:bodyPr/>
          <a:lstStyle/>
          <a:p>
            <a:r>
              <a:rPr lang="en-US" dirty="0"/>
              <a:t>Total Contract Manager (TCM)</a:t>
            </a:r>
          </a:p>
        </p:txBody>
      </p:sp>
      <p:pic>
        <p:nvPicPr>
          <p:cNvPr id="4" name="Picture 3">
            <a:extLst>
              <a:ext uri="{FF2B5EF4-FFF2-40B4-BE49-F238E27FC236}">
                <a16:creationId xmlns:a16="http://schemas.microsoft.com/office/drawing/2014/main" id="{82E956C8-48C2-4CDD-9E8C-A9EB9273A3A6}"/>
              </a:ext>
            </a:extLst>
          </p:cNvPr>
          <p:cNvPicPr>
            <a:picLocks noChangeAspect="1"/>
          </p:cNvPicPr>
          <p:nvPr/>
        </p:nvPicPr>
        <p:blipFill rotWithShape="1">
          <a:blip r:embed="rId2"/>
          <a:srcRect t="58629" b="20720"/>
          <a:stretch/>
        </p:blipFill>
        <p:spPr>
          <a:xfrm>
            <a:off x="7618412" y="3561304"/>
            <a:ext cx="2982155" cy="792068"/>
          </a:xfrm>
          <a:prstGeom prst="rect">
            <a:avLst/>
          </a:prstGeom>
        </p:spPr>
      </p:pic>
    </p:spTree>
    <p:extLst>
      <p:ext uri="{BB962C8B-B14F-4D97-AF65-F5344CB8AC3E}">
        <p14:creationId xmlns:p14="http://schemas.microsoft.com/office/powerpoint/2010/main" val="1904891967"/>
      </p:ext>
    </p:extLst>
  </p:cSld>
  <p:clrMapOvr>
    <a:masterClrMapping/>
  </p:clrMapOvr>
  <mc:AlternateContent xmlns:mc="http://schemas.openxmlformats.org/markup-compatibility/2006" xmlns:p14="http://schemas.microsoft.com/office/powerpoint/2010/main">
    <mc:Choice Requires="p14">
      <p:transition spd="med" p14:dur="700" advClick="0" advTm="8000">
        <p:fade/>
      </p:transition>
    </mc:Choice>
    <mc:Fallback xmlns="">
      <p:transition spd="med" advClick="0" advTm="8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Access to Records in TCM</a:t>
            </a:r>
          </a:p>
        </p:txBody>
      </p:sp>
      <p:pic>
        <p:nvPicPr>
          <p:cNvPr id="5" name="Picture 9" descr="http://tse1.mm.bing.net/th?&amp;id=OIP.M25e983633a0629eb3c5163c1fb3cb97dH0&amp;w=269&amp;h=300&amp;c=0&amp;pid=1.9&amp;rs=0&amp;p=0&amp;r=0">
            <a:hlinkClick r:id="rId2" tooltip="&quot;View image details&quo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2161306" y="1600200"/>
            <a:ext cx="3933106" cy="438912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noAutofit/>
          </a:bodyPr>
          <a:lstStyle/>
          <a:p>
            <a:pPr marL="0" marR="0">
              <a:spcBef>
                <a:spcPts val="0"/>
              </a:spcBef>
              <a:spcAft>
                <a:spcPts val="0"/>
              </a:spcAft>
            </a:pPr>
            <a:r>
              <a:rPr lang="en-US" dirty="0"/>
              <a:t>Access to contract records in TCM is granted by roles and permissions. You may have limited access to certain sections of Contract Records depending on your role. If you don’t find a contract or information you would like access to, contact the Office of Contract Administration for assistance.</a:t>
            </a:r>
          </a:p>
        </p:txBody>
      </p:sp>
      <p:pic>
        <p:nvPicPr>
          <p:cNvPr id="6" name="Picture 5">
            <a:extLst>
              <a:ext uri="{FF2B5EF4-FFF2-40B4-BE49-F238E27FC236}">
                <a16:creationId xmlns:a16="http://schemas.microsoft.com/office/drawing/2014/main" id="{0BF0FF9B-F834-4678-A569-889425465F14}"/>
              </a:ext>
            </a:extLst>
          </p:cNvPr>
          <p:cNvPicPr>
            <a:picLocks noChangeAspect="1"/>
          </p:cNvPicPr>
          <p:nvPr/>
        </p:nvPicPr>
        <p:blipFill rotWithShape="1">
          <a:blip r:embed="rId4"/>
          <a:srcRect t="58629" b="20720"/>
          <a:stretch/>
        </p:blipFill>
        <p:spPr>
          <a:xfrm>
            <a:off x="8190847" y="694445"/>
            <a:ext cx="2116489" cy="562145"/>
          </a:xfrm>
          <a:prstGeom prst="rect">
            <a:avLst/>
          </a:prstGeom>
        </p:spPr>
      </p:pic>
    </p:spTree>
    <p:extLst>
      <p:ext uri="{BB962C8B-B14F-4D97-AF65-F5344CB8AC3E}">
        <p14:creationId xmlns:p14="http://schemas.microsoft.com/office/powerpoint/2010/main" val="428300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Finding Information on the Contract </a:t>
            </a:r>
            <a:r>
              <a:rPr lang="en-US" dirty="0">
                <a:solidFill>
                  <a:schemeClr val="accent2"/>
                </a:solidFill>
              </a:rPr>
              <a:t>RECORD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0908" y="1970927"/>
            <a:ext cx="9515706" cy="4297680"/>
          </a:xfrm>
        </p:spPr>
      </p:pic>
      <p:sp>
        <p:nvSpPr>
          <p:cNvPr id="6" name="Rounded Rectangle 5"/>
          <p:cNvSpPr/>
          <p:nvPr/>
        </p:nvSpPr>
        <p:spPr>
          <a:xfrm>
            <a:off x="2208211" y="2057400"/>
            <a:ext cx="4572000" cy="228600"/>
          </a:xfrm>
          <a:prstGeom prst="roundRect">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Notched Right Arrow 6"/>
          <p:cNvSpPr/>
          <p:nvPr/>
        </p:nvSpPr>
        <p:spPr>
          <a:xfrm>
            <a:off x="1188411" y="1813211"/>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9" name="Rounded Rectangle 8"/>
          <p:cNvSpPr/>
          <p:nvPr/>
        </p:nvSpPr>
        <p:spPr>
          <a:xfrm>
            <a:off x="2208212" y="5943600"/>
            <a:ext cx="1828800" cy="256032"/>
          </a:xfrm>
          <a:prstGeom prst="roundRect">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A614D3E-2CF9-4420-A2C6-8307085F46C9}"/>
              </a:ext>
            </a:extLst>
          </p:cNvPr>
          <p:cNvSpPr txBox="1"/>
          <p:nvPr/>
        </p:nvSpPr>
        <p:spPr>
          <a:xfrm>
            <a:off x="1300613" y="1307068"/>
            <a:ext cx="2175596" cy="369332"/>
          </a:xfrm>
          <a:prstGeom prst="rect">
            <a:avLst/>
          </a:prstGeom>
          <a:noFill/>
        </p:spPr>
        <p:txBody>
          <a:bodyPr wrap="none" rtlCol="0">
            <a:spAutoFit/>
          </a:bodyPr>
          <a:lstStyle/>
          <a:p>
            <a:r>
              <a:rPr lang="en-US" dirty="0">
                <a:solidFill>
                  <a:schemeClr val="accent6">
                    <a:lumMod val="75000"/>
                  </a:schemeClr>
                </a:solidFill>
              </a:rPr>
              <a:t>Status = Executed</a:t>
            </a:r>
          </a:p>
        </p:txBody>
      </p:sp>
      <p:sp>
        <p:nvSpPr>
          <p:cNvPr id="2" name="Callout: Line 1">
            <a:extLst>
              <a:ext uri="{FF2B5EF4-FFF2-40B4-BE49-F238E27FC236}">
                <a16:creationId xmlns:a16="http://schemas.microsoft.com/office/drawing/2014/main" id="{CD9EF278-18A8-451F-96DE-1C6A2AC51604}"/>
              </a:ext>
            </a:extLst>
          </p:cNvPr>
          <p:cNvSpPr/>
          <p:nvPr/>
        </p:nvSpPr>
        <p:spPr>
          <a:xfrm>
            <a:off x="4913312" y="4400650"/>
            <a:ext cx="3276600" cy="1762539"/>
          </a:xfrm>
          <a:prstGeom prst="borderCallout1">
            <a:avLst>
              <a:gd name="adj1" fmla="val 5017"/>
              <a:gd name="adj2" fmla="val -2998"/>
              <a:gd name="adj3" fmla="val 81778"/>
              <a:gd name="adj4" fmla="val -27203"/>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The contract documents can be found in this Attachment section on the Contract Record.</a:t>
            </a:r>
          </a:p>
        </p:txBody>
      </p:sp>
    </p:spTree>
    <p:extLst>
      <p:ext uri="{BB962C8B-B14F-4D97-AF65-F5344CB8AC3E}">
        <p14:creationId xmlns:p14="http://schemas.microsoft.com/office/powerpoint/2010/main" val="400160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Finding Information on the Contract </a:t>
            </a:r>
            <a:r>
              <a:rPr lang="en-US" dirty="0">
                <a:solidFill>
                  <a:schemeClr val="accent2"/>
                </a:solidFill>
              </a:rPr>
              <a:t>RECORD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6212" y="1676400"/>
            <a:ext cx="9924550" cy="3291840"/>
          </a:xfrm>
        </p:spPr>
      </p:pic>
      <p:sp>
        <p:nvSpPr>
          <p:cNvPr id="6" name="Rounded Rectangle 5"/>
          <p:cNvSpPr/>
          <p:nvPr/>
        </p:nvSpPr>
        <p:spPr>
          <a:xfrm>
            <a:off x="3427412" y="2514600"/>
            <a:ext cx="3474720" cy="457200"/>
          </a:xfrm>
          <a:prstGeom prst="roundRect">
            <a:avLst/>
          </a:prstGeom>
          <a:noFill/>
          <a:ln w="28575">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Notched Right Arrow 6"/>
          <p:cNvSpPr/>
          <p:nvPr/>
        </p:nvSpPr>
        <p:spPr>
          <a:xfrm>
            <a:off x="2360612" y="2381250"/>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a:stretch>
            <a:fillRect/>
          </a:stretch>
        </p:blipFill>
        <p:spPr>
          <a:xfrm>
            <a:off x="10210710" y="4187190"/>
            <a:ext cx="1590675" cy="78105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3" name="TextBox 2">
            <a:extLst>
              <a:ext uri="{FF2B5EF4-FFF2-40B4-BE49-F238E27FC236}">
                <a16:creationId xmlns:a16="http://schemas.microsoft.com/office/drawing/2014/main" id="{FBE8AC1E-0CAD-460C-A458-BC5A23A39FC6}"/>
              </a:ext>
            </a:extLst>
          </p:cNvPr>
          <p:cNvSpPr txBox="1"/>
          <p:nvPr/>
        </p:nvSpPr>
        <p:spPr>
          <a:xfrm>
            <a:off x="1300613" y="1307068"/>
            <a:ext cx="2175596" cy="369332"/>
          </a:xfrm>
          <a:prstGeom prst="rect">
            <a:avLst/>
          </a:prstGeom>
          <a:noFill/>
        </p:spPr>
        <p:txBody>
          <a:bodyPr wrap="none" rtlCol="0">
            <a:spAutoFit/>
          </a:bodyPr>
          <a:lstStyle/>
          <a:p>
            <a:r>
              <a:rPr lang="en-US" dirty="0">
                <a:solidFill>
                  <a:schemeClr val="accent6">
                    <a:lumMod val="75000"/>
                  </a:schemeClr>
                </a:solidFill>
              </a:rPr>
              <a:t>Status = Executed</a:t>
            </a:r>
          </a:p>
        </p:txBody>
      </p:sp>
      <p:sp>
        <p:nvSpPr>
          <p:cNvPr id="8" name="Callout: Line 7">
            <a:extLst>
              <a:ext uri="{FF2B5EF4-FFF2-40B4-BE49-F238E27FC236}">
                <a16:creationId xmlns:a16="http://schemas.microsoft.com/office/drawing/2014/main" id="{A9ECDD05-93F7-4AB5-AB2B-C78C5A843792}"/>
              </a:ext>
            </a:extLst>
          </p:cNvPr>
          <p:cNvSpPr/>
          <p:nvPr/>
        </p:nvSpPr>
        <p:spPr>
          <a:xfrm>
            <a:off x="7729447" y="2090531"/>
            <a:ext cx="3764514" cy="976520"/>
          </a:xfrm>
          <a:prstGeom prst="borderCallout1">
            <a:avLst>
              <a:gd name="adj1" fmla="val 10488"/>
              <a:gd name="adj2" fmla="val -2975"/>
              <a:gd name="adj3" fmla="val 42589"/>
              <a:gd name="adj4" fmla="val -20135"/>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You can download the fully executed contract from here by clicking the hyperlink.</a:t>
            </a:r>
          </a:p>
        </p:txBody>
      </p:sp>
      <p:sp>
        <p:nvSpPr>
          <p:cNvPr id="9" name="Callout: Line 8">
            <a:extLst>
              <a:ext uri="{FF2B5EF4-FFF2-40B4-BE49-F238E27FC236}">
                <a16:creationId xmlns:a16="http://schemas.microsoft.com/office/drawing/2014/main" id="{62B9D1F7-CF2F-4235-8F5F-5A5B6FA343FE}"/>
              </a:ext>
            </a:extLst>
          </p:cNvPr>
          <p:cNvSpPr/>
          <p:nvPr/>
        </p:nvSpPr>
        <p:spPr>
          <a:xfrm>
            <a:off x="3915416" y="4884828"/>
            <a:ext cx="5607995" cy="1668371"/>
          </a:xfrm>
          <a:prstGeom prst="borderCallout1">
            <a:avLst>
              <a:gd name="adj1" fmla="val -7414"/>
              <a:gd name="adj2" fmla="val -475"/>
              <a:gd name="adj3" fmla="val -25963"/>
              <a:gd name="adj4" fmla="val 5574"/>
            </a:avLst>
          </a:prstGeom>
          <a:solidFill>
            <a:schemeClr val="bg2"/>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solidFill>
              </a:rPr>
              <a:t>If you do not see an executed contract above, you will find the executed contract in this section here. You can download the fully executed contract from here by clicking the hyperlink or selecting “Actions” and then “Download”.</a:t>
            </a:r>
          </a:p>
        </p:txBody>
      </p:sp>
    </p:spTree>
    <p:extLst>
      <p:ext uri="{BB962C8B-B14F-4D97-AF65-F5344CB8AC3E}">
        <p14:creationId xmlns:p14="http://schemas.microsoft.com/office/powerpoint/2010/main" val="29539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3812" y="177800"/>
            <a:ext cx="10515600" cy="1097280"/>
          </a:xfrm>
        </p:spPr>
        <p:txBody>
          <a:bodyPr/>
          <a:lstStyle/>
          <a:p>
            <a:r>
              <a:rPr lang="en-US" dirty="0"/>
              <a:t>TCM Guides and Job Aids</a:t>
            </a:r>
          </a:p>
        </p:txBody>
      </p:sp>
      <p:pic>
        <p:nvPicPr>
          <p:cNvPr id="6" name="Picture 5">
            <a:extLst>
              <a:ext uri="{FF2B5EF4-FFF2-40B4-BE49-F238E27FC236}">
                <a16:creationId xmlns:a16="http://schemas.microsoft.com/office/drawing/2014/main" id="{2019ACBA-1F95-4782-ABE7-489C106AE8E0}"/>
              </a:ext>
            </a:extLst>
          </p:cNvPr>
          <p:cNvPicPr>
            <a:picLocks noChangeAspect="1"/>
          </p:cNvPicPr>
          <p:nvPr/>
        </p:nvPicPr>
        <p:blipFill>
          <a:blip r:embed="rId2"/>
          <a:stretch>
            <a:fillRect/>
          </a:stretch>
        </p:blipFill>
        <p:spPr>
          <a:xfrm>
            <a:off x="3107675" y="1275080"/>
            <a:ext cx="7787338" cy="5281708"/>
          </a:xfrm>
          <a:prstGeom prst="rect">
            <a:avLst/>
          </a:prstGeom>
        </p:spPr>
      </p:pic>
      <p:sp>
        <p:nvSpPr>
          <p:cNvPr id="11" name="Notched Right Arrow 10"/>
          <p:cNvSpPr/>
          <p:nvPr/>
        </p:nvSpPr>
        <p:spPr>
          <a:xfrm>
            <a:off x="2360612" y="2743200"/>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ABEE822-FD5B-43EF-810E-858E9BB07DE1}"/>
              </a:ext>
            </a:extLst>
          </p:cNvPr>
          <p:cNvGrpSpPr/>
          <p:nvPr/>
        </p:nvGrpSpPr>
        <p:grpSpPr>
          <a:xfrm>
            <a:off x="7861948" y="4248734"/>
            <a:ext cx="3947464" cy="1586573"/>
            <a:chOff x="1293812" y="4468244"/>
            <a:chExt cx="4356325" cy="1971161"/>
          </a:xfrm>
        </p:grpSpPr>
        <p:pic>
          <p:nvPicPr>
            <p:cNvPr id="7" name="Picture 6">
              <a:extLst>
                <a:ext uri="{FF2B5EF4-FFF2-40B4-BE49-F238E27FC236}">
                  <a16:creationId xmlns:a16="http://schemas.microsoft.com/office/drawing/2014/main" id="{3CF7ACD3-FEFC-4401-9756-D89AF00D3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3812" y="4570984"/>
              <a:ext cx="1765680" cy="1765680"/>
            </a:xfrm>
            <a:prstGeom prst="rect">
              <a:avLst/>
            </a:prstGeom>
          </p:spPr>
        </p:pic>
        <p:grpSp>
          <p:nvGrpSpPr>
            <p:cNvPr id="8" name="Group 7">
              <a:extLst>
                <a:ext uri="{FF2B5EF4-FFF2-40B4-BE49-F238E27FC236}">
                  <a16:creationId xmlns:a16="http://schemas.microsoft.com/office/drawing/2014/main" id="{3E570716-A7EA-4EBE-99FF-4E17264F0F3B}"/>
                </a:ext>
              </a:extLst>
            </p:cNvPr>
            <p:cNvGrpSpPr/>
            <p:nvPr/>
          </p:nvGrpSpPr>
          <p:grpSpPr>
            <a:xfrm>
              <a:off x="3085187" y="4468244"/>
              <a:ext cx="2564950" cy="1971161"/>
              <a:chOff x="3085187" y="4439635"/>
              <a:chExt cx="2564950" cy="1971161"/>
            </a:xfrm>
          </p:grpSpPr>
          <p:pic>
            <p:nvPicPr>
              <p:cNvPr id="9" name="Picture 8">
                <a:extLst>
                  <a:ext uri="{FF2B5EF4-FFF2-40B4-BE49-F238E27FC236}">
                    <a16:creationId xmlns:a16="http://schemas.microsoft.com/office/drawing/2014/main" id="{6AB4A78C-DBA5-49B5-93B3-3491D52C8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0557" y="4439635"/>
                <a:ext cx="1765680" cy="959353"/>
              </a:xfrm>
              <a:prstGeom prst="rect">
                <a:avLst/>
              </a:prstGeom>
            </p:spPr>
          </p:pic>
          <p:sp>
            <p:nvSpPr>
              <p:cNvPr id="10" name="TextBox 9">
                <a:extLst>
                  <a:ext uri="{FF2B5EF4-FFF2-40B4-BE49-F238E27FC236}">
                    <a16:creationId xmlns:a16="http://schemas.microsoft.com/office/drawing/2014/main" id="{E9781EF8-2885-4230-A7D7-5609A23FE5B0}"/>
                  </a:ext>
                </a:extLst>
              </p:cNvPr>
              <p:cNvSpPr txBox="1"/>
              <p:nvPr/>
            </p:nvSpPr>
            <p:spPr>
              <a:xfrm>
                <a:off x="3085187" y="5487466"/>
                <a:ext cx="2564950" cy="923330"/>
              </a:xfrm>
              <a:prstGeom prst="rect">
                <a:avLst/>
              </a:prstGeom>
              <a:noFill/>
            </p:spPr>
            <p:txBody>
              <a:bodyPr wrap="square" rtlCol="0">
                <a:spAutoFit/>
              </a:bodyPr>
              <a:lstStyle/>
              <a:p>
                <a:r>
                  <a:rPr lang="en-US" dirty="0"/>
                  <a:t>Use the HSC TCM. </a:t>
                </a:r>
                <a:r>
                  <a:rPr lang="en-US" b="1" dirty="0">
                    <a:solidFill>
                      <a:srgbClr val="FF0000"/>
                    </a:solidFill>
                  </a:rPr>
                  <a:t>DO NOT </a:t>
                </a:r>
                <a:r>
                  <a:rPr lang="en-US" dirty="0"/>
                  <a:t>Submit Contract Requests here.</a:t>
                </a:r>
              </a:p>
            </p:txBody>
          </p:sp>
        </p:grpSp>
      </p:grpSp>
    </p:spTree>
    <p:extLst>
      <p:ext uri="{BB962C8B-B14F-4D97-AF65-F5344CB8AC3E}">
        <p14:creationId xmlns:p14="http://schemas.microsoft.com/office/powerpoint/2010/main" val="785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TCM Guides and Job Aids</a:t>
            </a:r>
          </a:p>
        </p:txBody>
      </p:sp>
      <p:pic>
        <p:nvPicPr>
          <p:cNvPr id="6" name="Picture 5">
            <a:extLst>
              <a:ext uri="{FF2B5EF4-FFF2-40B4-BE49-F238E27FC236}">
                <a16:creationId xmlns:a16="http://schemas.microsoft.com/office/drawing/2014/main" id="{B25CE27A-EAD8-49E6-8285-C0982AE977A0}"/>
              </a:ext>
            </a:extLst>
          </p:cNvPr>
          <p:cNvPicPr>
            <a:picLocks noChangeAspect="1"/>
          </p:cNvPicPr>
          <p:nvPr/>
        </p:nvPicPr>
        <p:blipFill>
          <a:blip r:embed="rId2"/>
          <a:stretch>
            <a:fillRect/>
          </a:stretch>
        </p:blipFill>
        <p:spPr>
          <a:xfrm>
            <a:off x="3198812" y="1524000"/>
            <a:ext cx="6477000" cy="5038447"/>
          </a:xfrm>
          <a:prstGeom prst="rect">
            <a:avLst/>
          </a:prstGeom>
        </p:spPr>
      </p:pic>
      <p:sp>
        <p:nvSpPr>
          <p:cNvPr id="11" name="Notched Right Arrow 10"/>
          <p:cNvSpPr/>
          <p:nvPr/>
        </p:nvSpPr>
        <p:spPr>
          <a:xfrm>
            <a:off x="3808412" y="4734339"/>
            <a:ext cx="943601" cy="685800"/>
          </a:xfrm>
          <a:prstGeom prst="notchedRightArrow">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BC60D01-3DD5-4A44-BC88-59EBB34327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1812" y="428575"/>
            <a:ext cx="1766089" cy="852352"/>
          </a:xfrm>
          <a:prstGeom prst="rect">
            <a:avLst/>
          </a:prstGeom>
        </p:spPr>
      </p:pic>
    </p:spTree>
    <p:extLst>
      <p:ext uri="{BB962C8B-B14F-4D97-AF65-F5344CB8AC3E}">
        <p14:creationId xmlns:p14="http://schemas.microsoft.com/office/powerpoint/2010/main" val="32878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UNTS Colors">
      <a:dk1>
        <a:srgbClr val="222A35"/>
      </a:dk1>
      <a:lt1>
        <a:srgbClr val="059033"/>
      </a:lt1>
      <a:dk2>
        <a:srgbClr val="7F7F7F"/>
      </a:dk2>
      <a:lt2>
        <a:srgbClr val="FFFFFF"/>
      </a:lt2>
      <a:accent1>
        <a:srgbClr val="059033"/>
      </a:accent1>
      <a:accent2>
        <a:srgbClr val="336699"/>
      </a:accent2>
      <a:accent3>
        <a:srgbClr val="000000"/>
      </a:accent3>
      <a:accent4>
        <a:srgbClr val="BEC8D5"/>
      </a:accent4>
      <a:accent5>
        <a:srgbClr val="4D4D4F"/>
      </a:accent5>
      <a:accent6>
        <a:srgbClr val="FBB06B"/>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1AC9FF-606B-4539-9D06-D6FD2796C8EC}">
  <ds:schemaRefs>
    <ds:schemaRef ds:uri="http://schemas.microsoft.com/sharepoint/v3/contenttype/forms"/>
  </ds:schemaRefs>
</ds:datastoreItem>
</file>

<file path=customXml/itemProps2.xml><?xml version="1.0" encoding="utf-8"?>
<ds:datastoreItem xmlns:ds="http://schemas.openxmlformats.org/officeDocument/2006/customXml" ds:itemID="{D0A133D6-2DF7-4487-A799-92880685684F}">
  <ds:schemaRefs>
    <ds:schemaRef ds:uri="http://purl.org/dc/elements/1.1/"/>
    <ds:schemaRef ds:uri="http://purl.org/dc/dcmitype/"/>
    <ds:schemaRef ds:uri="http://www.w3.org/XML/1998/namespace"/>
    <ds:schemaRef ds:uri="http://schemas.microsoft.com/office/2006/metadata/properties"/>
    <ds:schemaRef ds:uri="http://schemas.microsoft.com/office/2006/documentManagement/types"/>
    <ds:schemaRef ds:uri="7c1de04c-1b7a-4835-8a54-d7f08320619d"/>
    <ds:schemaRef ds:uri="http://schemas.microsoft.com/office/infopath/2007/PartnerControls"/>
    <ds:schemaRef ds:uri="http://schemas.openxmlformats.org/package/2006/metadata/core-properties"/>
    <ds:schemaRef ds:uri="94b34b39-7884-47b1-a32b-93f1050510da"/>
    <ds:schemaRef ds:uri="http://purl.org/dc/terms/"/>
  </ds:schemaRefs>
</ds:datastoreItem>
</file>

<file path=customXml/itemProps3.xml><?xml version="1.0" encoding="utf-8"?>
<ds:datastoreItem xmlns:ds="http://schemas.openxmlformats.org/officeDocument/2006/customXml" ds:itemID="{5F36471C-5D00-4DF8-9E74-FA981A2190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de04c-1b7a-4835-8a54-d7f08320619d"/>
    <ds:schemaRef ds:uri="94b34b39-7884-47b1-a32b-93f105051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1429</TotalTime>
  <Words>179</Words>
  <Application>Microsoft Macintosh PowerPoint</Application>
  <PresentationFormat>Custom</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Euphemia</vt:lpstr>
      <vt:lpstr>Math 16x9</vt:lpstr>
      <vt:lpstr>Locating Executed Contracts</vt:lpstr>
      <vt:lpstr>Access to Records in TCM</vt:lpstr>
      <vt:lpstr>Finding Information on the Contract RECORD</vt:lpstr>
      <vt:lpstr>Finding Information on the Contract RECORD</vt:lpstr>
      <vt:lpstr>TCM Guides and Job Aids</vt:lpstr>
      <vt:lpstr>TCM Guides and Job Aids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JAGGAER Total Contract Manager (TCM)</dc:title>
  <dc:creator>Cross, Carolyn</dc:creator>
  <cp:keywords/>
  <cp:lastModifiedBy>Thao, Mai Koua</cp:lastModifiedBy>
  <cp:revision>165</cp:revision>
  <dcterms:created xsi:type="dcterms:W3CDTF">2015-08-05T17:31:50Z</dcterms:created>
  <dcterms:modified xsi:type="dcterms:W3CDTF">2023-04-24T20:14:45Z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TC034605279991</vt:lpwstr>
  </property>
  <property fmtid="{D5CDD505-2E9C-101B-9397-08002B2CF9AE}" pid="3" name="ContentTypeId">
    <vt:lpwstr>0x010100147934F4857FD9428BF7B505B65A9F81</vt:lpwstr>
  </property>
</Properties>
</file>