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7"/>
  </p:notesMasterIdLst>
  <p:sldIdLst>
    <p:sldId id="257" r:id="rId5"/>
    <p:sldId id="258" r:id="rId6"/>
    <p:sldId id="260" r:id="rId7"/>
    <p:sldId id="259" r:id="rId8"/>
    <p:sldId id="261" r:id="rId9"/>
    <p:sldId id="264" r:id="rId10"/>
    <p:sldId id="265" r:id="rId11"/>
    <p:sldId id="262"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90" r:id="rId36"/>
    <p:sldId id="299" r:id="rId37"/>
    <p:sldId id="289" r:id="rId38"/>
    <p:sldId id="291" r:id="rId39"/>
    <p:sldId id="292" r:id="rId40"/>
    <p:sldId id="293" r:id="rId41"/>
    <p:sldId id="294" r:id="rId42"/>
    <p:sldId id="295" r:id="rId43"/>
    <p:sldId id="296" r:id="rId44"/>
    <p:sldId id="297"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88C"/>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C0648-DC16-4B77-AF63-697E2C49B793}" v="13" dt="2023-03-24T13:46:20.294"/>
    <p1510:client id="{302DE30E-ED81-482A-AD81-4F8E08EAA7D9}" v="47" dt="2023-03-24T16:40:47.530"/>
    <p1510:client id="{4E5314C0-6A19-601A-7D29-8026A984F8C1}" v="9" dt="2023-03-27T15:47:44.358"/>
    <p1510:client id="{52EF8EBB-8EFE-40ED-871D-B2BB0651CD79}" v="129" dt="2023-03-24T18:39:00.968"/>
    <p1510:client id="{83B90266-8006-4A5F-BAFC-19E249512B23}" v="20" dt="2023-03-24T13:47:27.156"/>
    <p1510:client id="{FFDA1E4B-4C89-44BC-B785-3F396CD45102}" v="279" dt="2023-03-24T14:26:55.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Laura" userId="1b52cfb7-7f25-4a02-adff-8b636eb6b3b7" providerId="ADAL" clId="{302DE30E-ED81-482A-AD81-4F8E08EAA7D9}"/>
    <pc:docChg chg="custSel delSld modSld">
      <pc:chgData name="Scott, Laura" userId="1b52cfb7-7f25-4a02-adff-8b636eb6b3b7" providerId="ADAL" clId="{302DE30E-ED81-482A-AD81-4F8E08EAA7D9}" dt="2023-03-24T16:40:46.160" v="489" actId="20577"/>
      <pc:docMkLst>
        <pc:docMk/>
      </pc:docMkLst>
      <pc:sldChg chg="modSp mod">
        <pc:chgData name="Scott, Laura" userId="1b52cfb7-7f25-4a02-adff-8b636eb6b3b7" providerId="ADAL" clId="{302DE30E-ED81-482A-AD81-4F8E08EAA7D9}" dt="2023-03-22T15:59:15.633" v="4" actId="20577"/>
        <pc:sldMkLst>
          <pc:docMk/>
          <pc:sldMk cId="3118737664" sldId="259"/>
        </pc:sldMkLst>
        <pc:spChg chg="mod">
          <ac:chgData name="Scott, Laura" userId="1b52cfb7-7f25-4a02-adff-8b636eb6b3b7" providerId="ADAL" clId="{302DE30E-ED81-482A-AD81-4F8E08EAA7D9}" dt="2023-03-22T15:59:15.633" v="4" actId="20577"/>
          <ac:spMkLst>
            <pc:docMk/>
            <pc:sldMk cId="3118737664" sldId="259"/>
            <ac:spMk id="4" creationId="{A9F52BB0-C205-B60D-1966-D3EED96D7A8D}"/>
          </ac:spMkLst>
        </pc:spChg>
      </pc:sldChg>
      <pc:sldChg chg="modSp mod">
        <pc:chgData name="Scott, Laura" userId="1b52cfb7-7f25-4a02-adff-8b636eb6b3b7" providerId="ADAL" clId="{302DE30E-ED81-482A-AD81-4F8E08EAA7D9}" dt="2023-03-24T14:45:38.603" v="187" actId="404"/>
        <pc:sldMkLst>
          <pc:docMk/>
          <pc:sldMk cId="4143974579" sldId="261"/>
        </pc:sldMkLst>
        <pc:spChg chg="mod">
          <ac:chgData name="Scott, Laura" userId="1b52cfb7-7f25-4a02-adff-8b636eb6b3b7" providerId="ADAL" clId="{302DE30E-ED81-482A-AD81-4F8E08EAA7D9}" dt="2023-03-24T14:45:38.603" v="187" actId="404"/>
          <ac:spMkLst>
            <pc:docMk/>
            <pc:sldMk cId="4143974579" sldId="261"/>
            <ac:spMk id="5" creationId="{039621E0-5B26-C6D8-9561-F64683BB2D40}"/>
          </ac:spMkLst>
        </pc:spChg>
      </pc:sldChg>
      <pc:sldChg chg="addSp modSp mod">
        <pc:chgData name="Scott, Laura" userId="1b52cfb7-7f25-4a02-adff-8b636eb6b3b7" providerId="ADAL" clId="{302DE30E-ED81-482A-AD81-4F8E08EAA7D9}" dt="2023-03-24T13:48:24.107" v="10" actId="692"/>
        <pc:sldMkLst>
          <pc:docMk/>
          <pc:sldMk cId="4154028313" sldId="266"/>
        </pc:sldMkLst>
        <pc:spChg chg="add mod">
          <ac:chgData name="Scott, Laura" userId="1b52cfb7-7f25-4a02-adff-8b636eb6b3b7" providerId="ADAL" clId="{302DE30E-ED81-482A-AD81-4F8E08EAA7D9}" dt="2023-03-24T13:48:14.889" v="8" actId="1582"/>
          <ac:spMkLst>
            <pc:docMk/>
            <pc:sldMk cId="4154028313" sldId="266"/>
            <ac:spMk id="10" creationId="{91953060-10FA-0B4B-9974-17E9F2CF464D}"/>
          </ac:spMkLst>
        </pc:spChg>
        <pc:picChg chg="mod">
          <ac:chgData name="Scott, Laura" userId="1b52cfb7-7f25-4a02-adff-8b636eb6b3b7" providerId="ADAL" clId="{302DE30E-ED81-482A-AD81-4F8E08EAA7D9}" dt="2023-03-24T13:48:24.107" v="10" actId="692"/>
          <ac:picMkLst>
            <pc:docMk/>
            <pc:sldMk cId="4154028313" sldId="266"/>
            <ac:picMk id="8" creationId="{4E6C5FDD-36EC-3831-81B1-0CEB9EC6D3FD}"/>
          </ac:picMkLst>
        </pc:picChg>
      </pc:sldChg>
      <pc:sldChg chg="addSp delSp modSp mod">
        <pc:chgData name="Scott, Laura" userId="1b52cfb7-7f25-4a02-adff-8b636eb6b3b7" providerId="ADAL" clId="{302DE30E-ED81-482A-AD81-4F8E08EAA7D9}" dt="2023-03-24T13:50:28.845" v="23" actId="1582"/>
        <pc:sldMkLst>
          <pc:docMk/>
          <pc:sldMk cId="1886276560" sldId="269"/>
        </pc:sldMkLst>
        <pc:spChg chg="add mod">
          <ac:chgData name="Scott, Laura" userId="1b52cfb7-7f25-4a02-adff-8b636eb6b3b7" providerId="ADAL" clId="{302DE30E-ED81-482A-AD81-4F8E08EAA7D9}" dt="2023-03-24T13:50:28.845" v="23" actId="1582"/>
          <ac:spMkLst>
            <pc:docMk/>
            <pc:sldMk cId="1886276560" sldId="269"/>
            <ac:spMk id="8" creationId="{EE4C227E-F856-C3A8-428D-C14F16038A78}"/>
          </ac:spMkLst>
        </pc:spChg>
        <pc:picChg chg="del">
          <ac:chgData name="Scott, Laura" userId="1b52cfb7-7f25-4a02-adff-8b636eb6b3b7" providerId="ADAL" clId="{302DE30E-ED81-482A-AD81-4F8E08EAA7D9}" dt="2023-03-24T13:49:43.899" v="12" actId="478"/>
          <ac:picMkLst>
            <pc:docMk/>
            <pc:sldMk cId="1886276560" sldId="269"/>
            <ac:picMk id="5" creationId="{BEA4E17D-6440-60B5-8B63-51375E29941F}"/>
          </ac:picMkLst>
        </pc:picChg>
        <pc:picChg chg="add mod">
          <ac:chgData name="Scott, Laura" userId="1b52cfb7-7f25-4a02-adff-8b636eb6b3b7" providerId="ADAL" clId="{302DE30E-ED81-482A-AD81-4F8E08EAA7D9}" dt="2023-03-24T13:50:06.585" v="19" actId="692"/>
          <ac:picMkLst>
            <pc:docMk/>
            <pc:sldMk cId="1886276560" sldId="269"/>
            <ac:picMk id="7" creationId="{BB0773CE-2A7A-98E3-0EEA-939073B9E548}"/>
          </ac:picMkLst>
        </pc:picChg>
      </pc:sldChg>
      <pc:sldChg chg="modSp mod">
        <pc:chgData name="Scott, Laura" userId="1b52cfb7-7f25-4a02-adff-8b636eb6b3b7" providerId="ADAL" clId="{302DE30E-ED81-482A-AD81-4F8E08EAA7D9}" dt="2023-03-24T14:45:50.343" v="190" actId="20577"/>
        <pc:sldMkLst>
          <pc:docMk/>
          <pc:sldMk cId="130335518" sldId="270"/>
        </pc:sldMkLst>
        <pc:spChg chg="mod">
          <ac:chgData name="Scott, Laura" userId="1b52cfb7-7f25-4a02-adff-8b636eb6b3b7" providerId="ADAL" clId="{302DE30E-ED81-482A-AD81-4F8E08EAA7D9}" dt="2023-03-24T14:45:50.343" v="190" actId="20577"/>
          <ac:spMkLst>
            <pc:docMk/>
            <pc:sldMk cId="130335518" sldId="270"/>
            <ac:spMk id="3" creationId="{7F6F830E-11AE-885B-7B75-C00ECD7C94F4}"/>
          </ac:spMkLst>
        </pc:spChg>
      </pc:sldChg>
      <pc:sldChg chg="addSp delSp modSp mod">
        <pc:chgData name="Scott, Laura" userId="1b52cfb7-7f25-4a02-adff-8b636eb6b3b7" providerId="ADAL" clId="{302DE30E-ED81-482A-AD81-4F8E08EAA7D9}" dt="2023-03-24T13:54:01.365" v="32" actId="13926"/>
        <pc:sldMkLst>
          <pc:docMk/>
          <pc:sldMk cId="2284970210" sldId="272"/>
        </pc:sldMkLst>
        <pc:spChg chg="mod">
          <ac:chgData name="Scott, Laura" userId="1b52cfb7-7f25-4a02-adff-8b636eb6b3b7" providerId="ADAL" clId="{302DE30E-ED81-482A-AD81-4F8E08EAA7D9}" dt="2023-03-24T13:54:01.365" v="32" actId="13926"/>
          <ac:spMkLst>
            <pc:docMk/>
            <pc:sldMk cId="2284970210" sldId="272"/>
            <ac:spMk id="3" creationId="{833265A0-D9CE-A3F4-E782-4DAE974128FB}"/>
          </ac:spMkLst>
        </pc:spChg>
        <pc:picChg chg="del">
          <ac:chgData name="Scott, Laura" userId="1b52cfb7-7f25-4a02-adff-8b636eb6b3b7" providerId="ADAL" clId="{302DE30E-ED81-482A-AD81-4F8E08EAA7D9}" dt="2023-03-24T13:53:29.480" v="28" actId="478"/>
          <ac:picMkLst>
            <pc:docMk/>
            <pc:sldMk cId="2284970210" sldId="272"/>
            <ac:picMk id="4" creationId="{B9EC1840-FEA0-275C-C759-F467A0339DB3}"/>
          </ac:picMkLst>
        </pc:picChg>
        <pc:picChg chg="add mod">
          <ac:chgData name="Scott, Laura" userId="1b52cfb7-7f25-4a02-adff-8b636eb6b3b7" providerId="ADAL" clId="{302DE30E-ED81-482A-AD81-4F8E08EAA7D9}" dt="2023-03-24T13:53:33.200" v="29" actId="1076"/>
          <ac:picMkLst>
            <pc:docMk/>
            <pc:sldMk cId="2284970210" sldId="272"/>
            <ac:picMk id="9" creationId="{D2841EFF-9CB3-60BB-E45F-9559365486D0}"/>
          </ac:picMkLst>
        </pc:picChg>
        <pc:cxnChg chg="mod ord">
          <ac:chgData name="Scott, Laura" userId="1b52cfb7-7f25-4a02-adff-8b636eb6b3b7" providerId="ADAL" clId="{302DE30E-ED81-482A-AD81-4F8E08EAA7D9}" dt="2023-03-24T13:53:42.468" v="31" actId="14100"/>
          <ac:cxnSpMkLst>
            <pc:docMk/>
            <pc:sldMk cId="2284970210" sldId="272"/>
            <ac:cxnSpMk id="8" creationId="{E8D3F006-1441-A190-4A83-A9C75F76A380}"/>
          </ac:cxnSpMkLst>
        </pc:cxnChg>
      </pc:sldChg>
      <pc:sldChg chg="modSp mod">
        <pc:chgData name="Scott, Laura" userId="1b52cfb7-7f25-4a02-adff-8b636eb6b3b7" providerId="ADAL" clId="{302DE30E-ED81-482A-AD81-4F8E08EAA7D9}" dt="2023-03-24T14:46:00.261" v="191" actId="108"/>
        <pc:sldMkLst>
          <pc:docMk/>
          <pc:sldMk cId="1028870164" sldId="282"/>
        </pc:sldMkLst>
        <pc:spChg chg="mod">
          <ac:chgData name="Scott, Laura" userId="1b52cfb7-7f25-4a02-adff-8b636eb6b3b7" providerId="ADAL" clId="{302DE30E-ED81-482A-AD81-4F8E08EAA7D9}" dt="2023-03-24T14:46:00.261" v="191" actId="108"/>
          <ac:spMkLst>
            <pc:docMk/>
            <pc:sldMk cId="1028870164" sldId="282"/>
            <ac:spMk id="3" creationId="{48567727-22C5-A561-A68D-A5887E17FB8E}"/>
          </ac:spMkLst>
        </pc:spChg>
      </pc:sldChg>
      <pc:sldChg chg="del">
        <pc:chgData name="Scott, Laura" userId="1b52cfb7-7f25-4a02-adff-8b636eb6b3b7" providerId="ADAL" clId="{302DE30E-ED81-482A-AD81-4F8E08EAA7D9}" dt="2023-03-24T14:30:20.810" v="33" actId="2696"/>
        <pc:sldMkLst>
          <pc:docMk/>
          <pc:sldMk cId="2072516910" sldId="287"/>
        </pc:sldMkLst>
      </pc:sldChg>
      <pc:sldChg chg="addSp delSp modSp mod">
        <pc:chgData name="Scott, Laura" userId="1b52cfb7-7f25-4a02-adff-8b636eb6b3b7" providerId="ADAL" clId="{302DE30E-ED81-482A-AD81-4F8E08EAA7D9}" dt="2023-03-24T14:37:17.622" v="84" actId="14100"/>
        <pc:sldMkLst>
          <pc:docMk/>
          <pc:sldMk cId="394126452" sldId="289"/>
        </pc:sldMkLst>
        <pc:spChg chg="mod">
          <ac:chgData name="Scott, Laura" userId="1b52cfb7-7f25-4a02-adff-8b636eb6b3b7" providerId="ADAL" clId="{302DE30E-ED81-482A-AD81-4F8E08EAA7D9}" dt="2023-03-24T14:36:06.229" v="69" actId="13926"/>
          <ac:spMkLst>
            <pc:docMk/>
            <pc:sldMk cId="394126452" sldId="289"/>
            <ac:spMk id="3" creationId="{2E5798AB-7E97-92E1-96AD-DE9D8C36C514}"/>
          </ac:spMkLst>
        </pc:spChg>
        <pc:spChg chg="mod">
          <ac:chgData name="Scott, Laura" userId="1b52cfb7-7f25-4a02-adff-8b636eb6b3b7" providerId="ADAL" clId="{302DE30E-ED81-482A-AD81-4F8E08EAA7D9}" dt="2023-03-24T14:36:56.089" v="77" actId="14100"/>
          <ac:spMkLst>
            <pc:docMk/>
            <pc:sldMk cId="394126452" sldId="289"/>
            <ac:spMk id="4" creationId="{F31F118A-9C17-2774-3D7D-B9F15871AD99}"/>
          </ac:spMkLst>
        </pc:spChg>
        <pc:spChg chg="add mod">
          <ac:chgData name="Scott, Laura" userId="1b52cfb7-7f25-4a02-adff-8b636eb6b3b7" providerId="ADAL" clId="{302DE30E-ED81-482A-AD81-4F8E08EAA7D9}" dt="2023-03-24T14:37:17.622" v="84" actId="14100"/>
          <ac:spMkLst>
            <pc:docMk/>
            <pc:sldMk cId="394126452" sldId="289"/>
            <ac:spMk id="8" creationId="{440266F2-A8AF-AE13-A6C4-8ED7B4A268BE}"/>
          </ac:spMkLst>
        </pc:spChg>
        <pc:spChg chg="add mod">
          <ac:chgData name="Scott, Laura" userId="1b52cfb7-7f25-4a02-adff-8b636eb6b3b7" providerId="ADAL" clId="{302DE30E-ED81-482A-AD81-4F8E08EAA7D9}" dt="2023-03-24T14:37:10.206" v="82" actId="14100"/>
          <ac:spMkLst>
            <pc:docMk/>
            <pc:sldMk cId="394126452" sldId="289"/>
            <ac:spMk id="9" creationId="{C70FDD6C-13A4-CB08-3620-8F796E00A3B2}"/>
          </ac:spMkLst>
        </pc:spChg>
        <pc:picChg chg="del">
          <ac:chgData name="Scott, Laura" userId="1b52cfb7-7f25-4a02-adff-8b636eb6b3b7" providerId="ADAL" clId="{302DE30E-ED81-482A-AD81-4F8E08EAA7D9}" dt="2023-03-24T14:35:28.961" v="44" actId="478"/>
          <ac:picMkLst>
            <pc:docMk/>
            <pc:sldMk cId="394126452" sldId="289"/>
            <ac:picMk id="5" creationId="{7F7D5F5B-D6F2-FC40-566F-38A1394B4CD2}"/>
          </ac:picMkLst>
        </pc:picChg>
        <pc:picChg chg="add mod">
          <ac:chgData name="Scott, Laura" userId="1b52cfb7-7f25-4a02-adff-8b636eb6b3b7" providerId="ADAL" clId="{302DE30E-ED81-482A-AD81-4F8E08EAA7D9}" dt="2023-03-24T14:37:03.926" v="80" actId="1076"/>
          <ac:picMkLst>
            <pc:docMk/>
            <pc:sldMk cId="394126452" sldId="289"/>
            <ac:picMk id="7" creationId="{B6CB33F2-11F1-E7B9-D621-93959C6213EB}"/>
          </ac:picMkLst>
        </pc:picChg>
      </pc:sldChg>
      <pc:sldChg chg="addSp delSp modSp mod">
        <pc:chgData name="Scott, Laura" userId="1b52cfb7-7f25-4a02-adff-8b636eb6b3b7" providerId="ADAL" clId="{302DE30E-ED81-482A-AD81-4F8E08EAA7D9}" dt="2023-03-24T14:33:23.791" v="43" actId="1076"/>
        <pc:sldMkLst>
          <pc:docMk/>
          <pc:sldMk cId="2016548076" sldId="290"/>
        </pc:sldMkLst>
        <pc:picChg chg="del">
          <ac:chgData name="Scott, Laura" userId="1b52cfb7-7f25-4a02-adff-8b636eb6b3b7" providerId="ADAL" clId="{302DE30E-ED81-482A-AD81-4F8E08EAA7D9}" dt="2023-03-24T14:32:12.175" v="34" actId="478"/>
          <ac:picMkLst>
            <pc:docMk/>
            <pc:sldMk cId="2016548076" sldId="290"/>
            <ac:picMk id="5" creationId="{8B8866A0-9FC4-80A3-ADD6-89842FA9FFAF}"/>
          </ac:picMkLst>
        </pc:picChg>
        <pc:picChg chg="add mod">
          <ac:chgData name="Scott, Laura" userId="1b52cfb7-7f25-4a02-adff-8b636eb6b3b7" providerId="ADAL" clId="{302DE30E-ED81-482A-AD81-4F8E08EAA7D9}" dt="2023-03-24T14:33:23.791" v="43" actId="1076"/>
          <ac:picMkLst>
            <pc:docMk/>
            <pc:sldMk cId="2016548076" sldId="290"/>
            <ac:picMk id="7" creationId="{F3642D56-4B5B-4D6F-AC24-62C6FD116B4C}"/>
          </ac:picMkLst>
        </pc:picChg>
        <pc:picChg chg="add mod">
          <ac:chgData name="Scott, Laura" userId="1b52cfb7-7f25-4a02-adff-8b636eb6b3b7" providerId="ADAL" clId="{302DE30E-ED81-482A-AD81-4F8E08EAA7D9}" dt="2023-03-24T14:33:23.791" v="43" actId="1076"/>
          <ac:picMkLst>
            <pc:docMk/>
            <pc:sldMk cId="2016548076" sldId="290"/>
            <ac:picMk id="9" creationId="{F0BA6AAA-0043-F605-288E-944C6B6335F4}"/>
          </ac:picMkLst>
        </pc:picChg>
      </pc:sldChg>
      <pc:sldChg chg="addSp delSp modSp mod">
        <pc:chgData name="Scott, Laura" userId="1b52cfb7-7f25-4a02-adff-8b636eb6b3b7" providerId="ADAL" clId="{302DE30E-ED81-482A-AD81-4F8E08EAA7D9}" dt="2023-03-24T14:38:37.703" v="93" actId="13926"/>
        <pc:sldMkLst>
          <pc:docMk/>
          <pc:sldMk cId="4254132775" sldId="291"/>
        </pc:sldMkLst>
        <pc:spChg chg="mod">
          <ac:chgData name="Scott, Laura" userId="1b52cfb7-7f25-4a02-adff-8b636eb6b3b7" providerId="ADAL" clId="{302DE30E-ED81-482A-AD81-4F8E08EAA7D9}" dt="2023-03-24T14:38:37.703" v="93" actId="13926"/>
          <ac:spMkLst>
            <pc:docMk/>
            <pc:sldMk cId="4254132775" sldId="291"/>
            <ac:spMk id="3" creationId="{032DBE0F-C032-247F-4313-6D2246DE949B}"/>
          </ac:spMkLst>
        </pc:spChg>
        <pc:spChg chg="mod">
          <ac:chgData name="Scott, Laura" userId="1b52cfb7-7f25-4a02-adff-8b636eb6b3b7" providerId="ADAL" clId="{302DE30E-ED81-482A-AD81-4F8E08EAA7D9}" dt="2023-03-24T14:38:27.758" v="92" actId="20577"/>
          <ac:spMkLst>
            <pc:docMk/>
            <pc:sldMk cId="4254132775" sldId="291"/>
            <ac:spMk id="6" creationId="{53EB7A2F-4FEC-4F8C-8B80-E5EB47768599}"/>
          </ac:spMkLst>
        </pc:spChg>
        <pc:picChg chg="del">
          <ac:chgData name="Scott, Laura" userId="1b52cfb7-7f25-4a02-adff-8b636eb6b3b7" providerId="ADAL" clId="{302DE30E-ED81-482A-AD81-4F8E08EAA7D9}" dt="2023-03-24T14:38:05.145" v="85" actId="478"/>
          <ac:picMkLst>
            <pc:docMk/>
            <pc:sldMk cId="4254132775" sldId="291"/>
            <ac:picMk id="5" creationId="{97E557F5-78BF-EE04-C903-65A5E66AB975}"/>
          </ac:picMkLst>
        </pc:picChg>
        <pc:picChg chg="add mod">
          <ac:chgData name="Scott, Laura" userId="1b52cfb7-7f25-4a02-adff-8b636eb6b3b7" providerId="ADAL" clId="{302DE30E-ED81-482A-AD81-4F8E08EAA7D9}" dt="2023-03-24T14:38:13.127" v="88" actId="692"/>
          <ac:picMkLst>
            <pc:docMk/>
            <pc:sldMk cId="4254132775" sldId="291"/>
            <ac:picMk id="8" creationId="{84359B40-72BF-A9DA-3750-7EEB197BA269}"/>
          </ac:picMkLst>
        </pc:picChg>
      </pc:sldChg>
      <pc:sldChg chg="modSp mod">
        <pc:chgData name="Scott, Laura" userId="1b52cfb7-7f25-4a02-adff-8b636eb6b3b7" providerId="ADAL" clId="{302DE30E-ED81-482A-AD81-4F8E08EAA7D9}" dt="2023-03-24T16:40:06.650" v="488" actId="5793"/>
        <pc:sldMkLst>
          <pc:docMk/>
          <pc:sldMk cId="3516852070" sldId="293"/>
        </pc:sldMkLst>
        <pc:spChg chg="mod">
          <ac:chgData name="Scott, Laura" userId="1b52cfb7-7f25-4a02-adff-8b636eb6b3b7" providerId="ADAL" clId="{302DE30E-ED81-482A-AD81-4F8E08EAA7D9}" dt="2023-03-24T16:40:03.858" v="487" actId="13926"/>
          <ac:spMkLst>
            <pc:docMk/>
            <pc:sldMk cId="3516852070" sldId="293"/>
            <ac:spMk id="3" creationId="{0F290791-49FF-3198-01EE-06230CFC68D5}"/>
          </ac:spMkLst>
        </pc:spChg>
        <pc:spChg chg="mod">
          <ac:chgData name="Scott, Laura" userId="1b52cfb7-7f25-4a02-adff-8b636eb6b3b7" providerId="ADAL" clId="{302DE30E-ED81-482A-AD81-4F8E08EAA7D9}" dt="2023-03-24T16:40:06.650" v="488" actId="5793"/>
          <ac:spMkLst>
            <pc:docMk/>
            <pc:sldMk cId="3516852070" sldId="293"/>
            <ac:spMk id="4" creationId="{F02BD78E-2D16-73C0-4BEB-A73DE59D8D88}"/>
          </ac:spMkLst>
        </pc:spChg>
      </pc:sldChg>
      <pc:sldChg chg="modSp mod">
        <pc:chgData name="Scott, Laura" userId="1b52cfb7-7f25-4a02-adff-8b636eb6b3b7" providerId="ADAL" clId="{302DE30E-ED81-482A-AD81-4F8E08EAA7D9}" dt="2023-03-24T16:40:46.160" v="489" actId="20577"/>
        <pc:sldMkLst>
          <pc:docMk/>
          <pc:sldMk cId="26941896" sldId="298"/>
        </pc:sldMkLst>
        <pc:spChg chg="mod">
          <ac:chgData name="Scott, Laura" userId="1b52cfb7-7f25-4a02-adff-8b636eb6b3b7" providerId="ADAL" clId="{302DE30E-ED81-482A-AD81-4F8E08EAA7D9}" dt="2023-03-24T16:40:46.160" v="489" actId="20577"/>
          <ac:spMkLst>
            <pc:docMk/>
            <pc:sldMk cId="26941896" sldId="298"/>
            <ac:spMk id="4" creationId="{B8CC1FE8-AD42-EA02-54AC-678359653514}"/>
          </ac:spMkLst>
        </pc:spChg>
      </pc:sldChg>
    </pc:docChg>
  </pc:docChgLst>
  <pc:docChgLst>
    <pc:chgData name="Green, Beth" userId="S::beth.green@untsystem.edu::61b05582-a087-40ed-897d-f6bab797d5cf" providerId="AD" clId="Web-{4E5314C0-6A19-601A-7D29-8026A984F8C1}"/>
    <pc:docChg chg="modSld">
      <pc:chgData name="Green, Beth" userId="S::beth.green@untsystem.edu::61b05582-a087-40ed-897d-f6bab797d5cf" providerId="AD" clId="Web-{4E5314C0-6A19-601A-7D29-8026A984F8C1}" dt="2023-03-27T15:47:40.858" v="4" actId="20577"/>
      <pc:docMkLst>
        <pc:docMk/>
      </pc:docMkLst>
      <pc:sldChg chg="modSp">
        <pc:chgData name="Green, Beth" userId="S::beth.green@untsystem.edu::61b05582-a087-40ed-897d-f6bab797d5cf" providerId="AD" clId="Web-{4E5314C0-6A19-601A-7D29-8026A984F8C1}" dt="2023-03-27T15:47:40.858" v="4" actId="20577"/>
        <pc:sldMkLst>
          <pc:docMk/>
          <pc:sldMk cId="2327213528" sldId="299"/>
        </pc:sldMkLst>
        <pc:spChg chg="mod">
          <ac:chgData name="Green, Beth" userId="S::beth.green@untsystem.edu::61b05582-a087-40ed-897d-f6bab797d5cf" providerId="AD" clId="Web-{4E5314C0-6A19-601A-7D29-8026A984F8C1}" dt="2023-03-27T15:47:40.858" v="4" actId="20577"/>
          <ac:spMkLst>
            <pc:docMk/>
            <pc:sldMk cId="2327213528" sldId="299"/>
            <ac:spMk id="4" creationId="{AA66883A-11E2-59B9-08E8-173E74DFFD4B}"/>
          </ac:spMkLst>
        </pc:spChg>
      </pc:sldChg>
    </pc:docChg>
  </pc:docChgLst>
  <pc:docChgLst>
    <pc:chgData name="Scott, Laura" userId="S::laura.scott@untsystem.edu::1b52cfb7-7f25-4a02-adff-8b636eb6b3b7" providerId="AD" clId="Web-{83B90266-8006-4A5F-BAFC-19E249512B23}"/>
    <pc:docChg chg="modSld">
      <pc:chgData name="Scott, Laura" userId="S::laura.scott@untsystem.edu::1b52cfb7-7f25-4a02-adff-8b636eb6b3b7" providerId="AD" clId="Web-{83B90266-8006-4A5F-BAFC-19E249512B23}" dt="2023-03-24T13:47:27.156" v="18" actId="14100"/>
      <pc:docMkLst>
        <pc:docMk/>
      </pc:docMkLst>
      <pc:sldChg chg="modSp">
        <pc:chgData name="Scott, Laura" userId="S::laura.scott@untsystem.edu::1b52cfb7-7f25-4a02-adff-8b636eb6b3b7" providerId="AD" clId="Web-{83B90266-8006-4A5F-BAFC-19E249512B23}" dt="2023-03-24T13:47:27.156" v="18" actId="14100"/>
        <pc:sldMkLst>
          <pc:docMk/>
          <pc:sldMk cId="4154028313" sldId="266"/>
        </pc:sldMkLst>
        <pc:spChg chg="mod">
          <ac:chgData name="Scott, Laura" userId="S::laura.scott@untsystem.edu::1b52cfb7-7f25-4a02-adff-8b636eb6b3b7" providerId="AD" clId="Web-{83B90266-8006-4A5F-BAFC-19E249512B23}" dt="2023-03-24T13:47:27.156" v="18" actId="14100"/>
          <ac:spMkLst>
            <pc:docMk/>
            <pc:sldMk cId="4154028313" sldId="266"/>
            <ac:spMk id="4" creationId="{6A5AA0B8-EC3C-96A9-C203-C86078947477}"/>
          </ac:spMkLst>
        </pc:spChg>
      </pc:sldChg>
    </pc:docChg>
  </pc:docChgLst>
  <pc:docChgLst>
    <pc:chgData name="Scott, Laura" userId="1b52cfb7-7f25-4a02-adff-8b636eb6b3b7" providerId="ADAL" clId="{D5BCD6D1-1953-44C6-B726-B0914351CCCC}"/>
    <pc:docChg chg="undo custSel addSld modSld">
      <pc:chgData name="Scott, Laura" userId="1b52cfb7-7f25-4a02-adff-8b636eb6b3b7" providerId="ADAL" clId="{D5BCD6D1-1953-44C6-B726-B0914351CCCC}" dt="2023-03-22T15:52:17.041" v="2036" actId="108"/>
      <pc:docMkLst>
        <pc:docMk/>
      </pc:docMkLst>
      <pc:sldChg chg="modSp mod">
        <pc:chgData name="Scott, Laura" userId="1b52cfb7-7f25-4a02-adff-8b636eb6b3b7" providerId="ADAL" clId="{D5BCD6D1-1953-44C6-B726-B0914351CCCC}" dt="2023-03-21T19:04:09.860" v="14" actId="20577"/>
        <pc:sldMkLst>
          <pc:docMk/>
          <pc:sldMk cId="1713795953" sldId="257"/>
        </pc:sldMkLst>
        <pc:spChg chg="mod">
          <ac:chgData name="Scott, Laura" userId="1b52cfb7-7f25-4a02-adff-8b636eb6b3b7" providerId="ADAL" clId="{D5BCD6D1-1953-44C6-B726-B0914351CCCC}" dt="2023-03-21T19:04:09.860" v="14" actId="20577"/>
          <ac:spMkLst>
            <pc:docMk/>
            <pc:sldMk cId="1713795953" sldId="257"/>
            <ac:spMk id="2" creationId="{A6F645E4-DB10-2B47-9DCC-50D84D48EE23}"/>
          </ac:spMkLst>
        </pc:spChg>
      </pc:sldChg>
      <pc:sldChg chg="addSp delSp modSp mod">
        <pc:chgData name="Scott, Laura" userId="1b52cfb7-7f25-4a02-adff-8b636eb6b3b7" providerId="ADAL" clId="{D5BCD6D1-1953-44C6-B726-B0914351CCCC}" dt="2023-03-21T19:05:47.618" v="48" actId="20577"/>
        <pc:sldMkLst>
          <pc:docMk/>
          <pc:sldMk cId="2082806030" sldId="258"/>
        </pc:sldMkLst>
        <pc:spChg chg="del mod">
          <ac:chgData name="Scott, Laura" userId="1b52cfb7-7f25-4a02-adff-8b636eb6b3b7" providerId="ADAL" clId="{D5BCD6D1-1953-44C6-B726-B0914351CCCC}" dt="2023-03-21T19:05:23.738" v="20"/>
          <ac:spMkLst>
            <pc:docMk/>
            <pc:sldMk cId="2082806030" sldId="258"/>
            <ac:spMk id="4" creationId="{F59585EF-2B9F-06F5-426E-012AD25ABA84}"/>
          </ac:spMkLst>
        </pc:spChg>
        <pc:spChg chg="mod">
          <ac:chgData name="Scott, Laura" userId="1b52cfb7-7f25-4a02-adff-8b636eb6b3b7" providerId="ADAL" clId="{D5BCD6D1-1953-44C6-B726-B0914351CCCC}" dt="2023-03-21T19:05:47.618" v="48" actId="20577"/>
          <ac:spMkLst>
            <pc:docMk/>
            <pc:sldMk cId="2082806030" sldId="258"/>
            <ac:spMk id="5" creationId="{B16B8526-0D32-C3EB-647F-CCB54E3CF938}"/>
          </ac:spMkLst>
        </pc:spChg>
        <pc:graphicFrameChg chg="add mod">
          <ac:chgData name="Scott, Laura" userId="1b52cfb7-7f25-4a02-adff-8b636eb6b3b7" providerId="ADAL" clId="{D5BCD6D1-1953-44C6-B726-B0914351CCCC}" dt="2023-03-21T19:05:35.621" v="23" actId="14100"/>
          <ac:graphicFrameMkLst>
            <pc:docMk/>
            <pc:sldMk cId="2082806030" sldId="258"/>
            <ac:graphicFrameMk id="3" creationId="{CAD315D2-093E-E746-9579-371CC38A9D6D}"/>
          </ac:graphicFrameMkLst>
        </pc:graphicFrameChg>
      </pc:sldChg>
      <pc:sldChg chg="delSp modSp mod">
        <pc:chgData name="Scott, Laura" userId="1b52cfb7-7f25-4a02-adff-8b636eb6b3b7" providerId="ADAL" clId="{D5BCD6D1-1953-44C6-B726-B0914351CCCC}" dt="2023-03-21T19:11:26.831" v="465" actId="114"/>
        <pc:sldMkLst>
          <pc:docMk/>
          <pc:sldMk cId="3118737664" sldId="259"/>
        </pc:sldMkLst>
        <pc:spChg chg="mod">
          <ac:chgData name="Scott, Laura" userId="1b52cfb7-7f25-4a02-adff-8b636eb6b3b7" providerId="ADAL" clId="{D5BCD6D1-1953-44C6-B726-B0914351CCCC}" dt="2023-03-21T19:09:14.203" v="166" actId="13926"/>
          <ac:spMkLst>
            <pc:docMk/>
            <pc:sldMk cId="3118737664" sldId="259"/>
            <ac:spMk id="3" creationId="{D9156735-FF1E-A454-DA20-506C787BDEFF}"/>
          </ac:spMkLst>
        </pc:spChg>
        <pc:spChg chg="mod">
          <ac:chgData name="Scott, Laura" userId="1b52cfb7-7f25-4a02-adff-8b636eb6b3b7" providerId="ADAL" clId="{D5BCD6D1-1953-44C6-B726-B0914351CCCC}" dt="2023-03-21T19:11:26.831" v="465" actId="114"/>
          <ac:spMkLst>
            <pc:docMk/>
            <pc:sldMk cId="3118737664" sldId="259"/>
            <ac:spMk id="4" creationId="{A9F52BB0-C205-B60D-1966-D3EED96D7A8D}"/>
          </ac:spMkLst>
        </pc:spChg>
        <pc:spChg chg="del">
          <ac:chgData name="Scott, Laura" userId="1b52cfb7-7f25-4a02-adff-8b636eb6b3b7" providerId="ADAL" clId="{D5BCD6D1-1953-44C6-B726-B0914351CCCC}" dt="2023-03-21T19:09:05.343" v="165" actId="478"/>
          <ac:spMkLst>
            <pc:docMk/>
            <pc:sldMk cId="3118737664" sldId="259"/>
            <ac:spMk id="5" creationId="{C4B602F5-AD7D-16AF-F708-2A6010C39016}"/>
          </ac:spMkLst>
        </pc:spChg>
      </pc:sldChg>
      <pc:sldChg chg="addSp modSp mod">
        <pc:chgData name="Scott, Laura" userId="1b52cfb7-7f25-4a02-adff-8b636eb6b3b7" providerId="ADAL" clId="{D5BCD6D1-1953-44C6-B726-B0914351CCCC}" dt="2023-03-21T19:08:18.912" v="113" actId="1076"/>
        <pc:sldMkLst>
          <pc:docMk/>
          <pc:sldMk cId="1368227580" sldId="260"/>
        </pc:sldMkLst>
        <pc:spChg chg="mod">
          <ac:chgData name="Scott, Laura" userId="1b52cfb7-7f25-4a02-adff-8b636eb6b3b7" providerId="ADAL" clId="{D5BCD6D1-1953-44C6-B726-B0914351CCCC}" dt="2023-03-21T19:06:48.707" v="84" actId="6549"/>
          <ac:spMkLst>
            <pc:docMk/>
            <pc:sldMk cId="1368227580" sldId="260"/>
            <ac:spMk id="3" creationId="{E75B082B-F8D6-567C-8B89-A473DBAAC209}"/>
          </ac:spMkLst>
        </pc:spChg>
        <pc:spChg chg="add mod">
          <ac:chgData name="Scott, Laura" userId="1b52cfb7-7f25-4a02-adff-8b636eb6b3b7" providerId="ADAL" clId="{D5BCD6D1-1953-44C6-B726-B0914351CCCC}" dt="2023-03-21T19:07:38.846" v="94" actId="113"/>
          <ac:spMkLst>
            <pc:docMk/>
            <pc:sldMk cId="1368227580" sldId="260"/>
            <ac:spMk id="4" creationId="{B506925E-2BD5-1F8D-5E26-C3F5B4E51EF6}"/>
          </ac:spMkLst>
        </pc:spChg>
        <pc:spChg chg="mod">
          <ac:chgData name="Scott, Laura" userId="1b52cfb7-7f25-4a02-adff-8b636eb6b3b7" providerId="ADAL" clId="{D5BCD6D1-1953-44C6-B726-B0914351CCCC}" dt="2023-03-21T19:07:47.914" v="108" actId="20577"/>
          <ac:spMkLst>
            <pc:docMk/>
            <pc:sldMk cId="1368227580" sldId="260"/>
            <ac:spMk id="5" creationId="{B16B8526-0D32-C3EB-647F-CCB54E3CF938}"/>
          </ac:spMkLst>
        </pc:spChg>
        <pc:spChg chg="add mod">
          <ac:chgData name="Scott, Laura" userId="1b52cfb7-7f25-4a02-adff-8b636eb6b3b7" providerId="ADAL" clId="{D5BCD6D1-1953-44C6-B726-B0914351CCCC}" dt="2023-03-21T19:08:16.736" v="112" actId="1076"/>
          <ac:spMkLst>
            <pc:docMk/>
            <pc:sldMk cId="1368227580" sldId="260"/>
            <ac:spMk id="10" creationId="{BCFE3949-8509-791F-538B-E7106713B809}"/>
          </ac:spMkLst>
        </pc:spChg>
        <pc:picChg chg="add mod">
          <ac:chgData name="Scott, Laura" userId="1b52cfb7-7f25-4a02-adff-8b636eb6b3b7" providerId="ADAL" clId="{D5BCD6D1-1953-44C6-B726-B0914351CCCC}" dt="2023-03-21T19:07:20.729" v="90" actId="1076"/>
          <ac:picMkLst>
            <pc:docMk/>
            <pc:sldMk cId="1368227580" sldId="260"/>
            <ac:picMk id="6" creationId="{AA8B190D-933F-8D3D-CB3C-79C35BF266FE}"/>
          </ac:picMkLst>
        </pc:picChg>
        <pc:picChg chg="add mod">
          <ac:chgData name="Scott, Laura" userId="1b52cfb7-7f25-4a02-adff-8b636eb6b3b7" providerId="ADAL" clId="{D5BCD6D1-1953-44C6-B726-B0914351CCCC}" dt="2023-03-21T19:07:31.962" v="92" actId="1076"/>
          <ac:picMkLst>
            <pc:docMk/>
            <pc:sldMk cId="1368227580" sldId="260"/>
            <ac:picMk id="7" creationId="{07F199B5-CDDC-E191-8DDF-8FA183D87CF2}"/>
          </ac:picMkLst>
        </pc:picChg>
        <pc:picChg chg="add mod">
          <ac:chgData name="Scott, Laura" userId="1b52cfb7-7f25-4a02-adff-8b636eb6b3b7" providerId="ADAL" clId="{D5BCD6D1-1953-44C6-B726-B0914351CCCC}" dt="2023-03-21T19:08:18.912" v="113" actId="1076"/>
          <ac:picMkLst>
            <pc:docMk/>
            <pc:sldMk cId="1368227580" sldId="260"/>
            <ac:picMk id="8" creationId="{AD8E5342-6294-C175-8C50-6BD4EFC7C235}"/>
          </ac:picMkLst>
        </pc:picChg>
      </pc:sldChg>
      <pc:sldChg chg="addSp delSp modSp mod">
        <pc:chgData name="Scott, Laura" userId="1b52cfb7-7f25-4a02-adff-8b636eb6b3b7" providerId="ADAL" clId="{D5BCD6D1-1953-44C6-B726-B0914351CCCC}" dt="2023-03-21T19:12:10.923" v="514" actId="1076"/>
        <pc:sldMkLst>
          <pc:docMk/>
          <pc:sldMk cId="4143974579" sldId="261"/>
        </pc:sldMkLst>
        <pc:spChg chg="del mod">
          <ac:chgData name="Scott, Laura" userId="1b52cfb7-7f25-4a02-adff-8b636eb6b3b7" providerId="ADAL" clId="{D5BCD6D1-1953-44C6-B726-B0914351CCCC}" dt="2023-03-21T19:11:37.476" v="466" actId="478"/>
          <ac:spMkLst>
            <pc:docMk/>
            <pc:sldMk cId="4143974579" sldId="261"/>
            <ac:spMk id="3" creationId="{835602C4-01FB-141C-4BD0-676CF05F66F0}"/>
          </ac:spMkLst>
        </pc:spChg>
        <pc:spChg chg="del">
          <ac:chgData name="Scott, Laura" userId="1b52cfb7-7f25-4a02-adff-8b636eb6b3b7" providerId="ADAL" clId="{D5BCD6D1-1953-44C6-B726-B0914351CCCC}" dt="2023-03-21T19:11:38.721" v="467" actId="478"/>
          <ac:spMkLst>
            <pc:docMk/>
            <pc:sldMk cId="4143974579" sldId="261"/>
            <ac:spMk id="4" creationId="{6EB0A230-F624-C42F-D5E9-9C866A37AE6A}"/>
          </ac:spMkLst>
        </pc:spChg>
        <pc:spChg chg="add mod">
          <ac:chgData name="Scott, Laura" userId="1b52cfb7-7f25-4a02-adff-8b636eb6b3b7" providerId="ADAL" clId="{D5BCD6D1-1953-44C6-B726-B0914351CCCC}" dt="2023-03-21T19:12:10.923" v="514" actId="1076"/>
          <ac:spMkLst>
            <pc:docMk/>
            <pc:sldMk cId="4143974579" sldId="261"/>
            <ac:spMk id="5" creationId="{039621E0-5B26-C6D8-9561-F64683BB2D40}"/>
          </ac:spMkLst>
        </pc:spChg>
      </pc:sldChg>
      <pc:sldChg chg="addSp delSp modSp mod">
        <pc:chgData name="Scott, Laura" userId="1b52cfb7-7f25-4a02-adff-8b636eb6b3b7" providerId="ADAL" clId="{D5BCD6D1-1953-44C6-B726-B0914351CCCC}" dt="2023-03-22T15:39:48.006" v="1398" actId="13926"/>
        <pc:sldMkLst>
          <pc:docMk/>
          <pc:sldMk cId="2386328445" sldId="262"/>
        </pc:sldMkLst>
        <pc:spChg chg="del">
          <ac:chgData name="Scott, Laura" userId="1b52cfb7-7f25-4a02-adff-8b636eb6b3b7" providerId="ADAL" clId="{D5BCD6D1-1953-44C6-B726-B0914351CCCC}" dt="2023-03-21T19:19:16.243" v="579" actId="478"/>
          <ac:spMkLst>
            <pc:docMk/>
            <pc:sldMk cId="2386328445" sldId="262"/>
            <ac:spMk id="3" creationId="{1BE6BD38-8ABD-EFE9-9647-E53E9A089112}"/>
          </ac:spMkLst>
        </pc:spChg>
        <pc:spChg chg="del">
          <ac:chgData name="Scott, Laura" userId="1b52cfb7-7f25-4a02-adff-8b636eb6b3b7" providerId="ADAL" clId="{D5BCD6D1-1953-44C6-B726-B0914351CCCC}" dt="2023-03-21T19:19:17.442" v="580" actId="478"/>
          <ac:spMkLst>
            <pc:docMk/>
            <pc:sldMk cId="2386328445" sldId="262"/>
            <ac:spMk id="4" creationId="{E160C0D1-CF82-C4F1-3CCA-EFA03977E2A4}"/>
          </ac:spMkLst>
        </pc:spChg>
        <pc:spChg chg="add mod">
          <ac:chgData name="Scott, Laura" userId="1b52cfb7-7f25-4a02-adff-8b636eb6b3b7" providerId="ADAL" clId="{D5BCD6D1-1953-44C6-B726-B0914351CCCC}" dt="2023-03-22T15:39:48.006" v="1398" actId="13926"/>
          <ac:spMkLst>
            <pc:docMk/>
            <pc:sldMk cId="2386328445" sldId="262"/>
            <ac:spMk id="5" creationId="{CE606D8C-C0CB-2EE9-2646-4C12EBB5C033}"/>
          </ac:spMkLst>
        </pc:spChg>
        <pc:spChg chg="add mod">
          <ac:chgData name="Scott, Laura" userId="1b52cfb7-7f25-4a02-adff-8b636eb6b3b7" providerId="ADAL" clId="{D5BCD6D1-1953-44C6-B726-B0914351CCCC}" dt="2023-03-21T19:19:32.321" v="585" actId="14100"/>
          <ac:spMkLst>
            <pc:docMk/>
            <pc:sldMk cId="2386328445" sldId="262"/>
            <ac:spMk id="6" creationId="{CB677F55-C3F1-4D48-1820-3E105379EE78}"/>
          </ac:spMkLst>
        </pc:spChg>
        <pc:picChg chg="add mod">
          <ac:chgData name="Scott, Laura" userId="1b52cfb7-7f25-4a02-adff-8b636eb6b3b7" providerId="ADAL" clId="{D5BCD6D1-1953-44C6-B726-B0914351CCCC}" dt="2023-03-21T19:19:51.847" v="589" actId="14100"/>
          <ac:picMkLst>
            <pc:docMk/>
            <pc:sldMk cId="2386328445" sldId="262"/>
            <ac:picMk id="7" creationId="{F511FEF2-FD35-00BF-383E-2D558B3AB867}"/>
          </ac:picMkLst>
        </pc:picChg>
      </pc:sldChg>
      <pc:sldChg chg="addSp delSp modSp mod">
        <pc:chgData name="Scott, Laura" userId="1b52cfb7-7f25-4a02-adff-8b636eb6b3b7" providerId="ADAL" clId="{D5BCD6D1-1953-44C6-B726-B0914351CCCC}" dt="2023-03-21T19:22:07.008" v="614" actId="113"/>
        <pc:sldMkLst>
          <pc:docMk/>
          <pc:sldMk cId="2916413992" sldId="263"/>
        </pc:sldMkLst>
        <pc:spChg chg="del">
          <ac:chgData name="Scott, Laura" userId="1b52cfb7-7f25-4a02-adff-8b636eb6b3b7" providerId="ADAL" clId="{D5BCD6D1-1953-44C6-B726-B0914351CCCC}" dt="2023-03-21T19:20:24.209" v="590" actId="478"/>
          <ac:spMkLst>
            <pc:docMk/>
            <pc:sldMk cId="2916413992" sldId="263"/>
            <ac:spMk id="3" creationId="{9599D6F9-B62A-DC81-717C-2D88EDABFD89}"/>
          </ac:spMkLst>
        </pc:spChg>
        <pc:spChg chg="add mod">
          <ac:chgData name="Scott, Laura" userId="1b52cfb7-7f25-4a02-adff-8b636eb6b3b7" providerId="ADAL" clId="{D5BCD6D1-1953-44C6-B726-B0914351CCCC}" dt="2023-03-21T19:20:43.384" v="593" actId="20577"/>
          <ac:spMkLst>
            <pc:docMk/>
            <pc:sldMk cId="2916413992" sldId="263"/>
            <ac:spMk id="4" creationId="{26667EED-D1B2-6DFE-620E-89CD0FFCDA63}"/>
          </ac:spMkLst>
        </pc:spChg>
        <pc:spChg chg="add mod">
          <ac:chgData name="Scott, Laura" userId="1b52cfb7-7f25-4a02-adff-8b636eb6b3b7" providerId="ADAL" clId="{D5BCD6D1-1953-44C6-B726-B0914351CCCC}" dt="2023-03-21T19:21:23.025" v="602" actId="1076"/>
          <ac:spMkLst>
            <pc:docMk/>
            <pc:sldMk cId="2916413992" sldId="263"/>
            <ac:spMk id="5" creationId="{2750F7A2-C66C-44B2-5039-DF09C69B30FD}"/>
          </ac:spMkLst>
        </pc:spChg>
        <pc:spChg chg="add mod">
          <ac:chgData name="Scott, Laura" userId="1b52cfb7-7f25-4a02-adff-8b636eb6b3b7" providerId="ADAL" clId="{D5BCD6D1-1953-44C6-B726-B0914351CCCC}" dt="2023-03-21T19:22:07.008" v="614" actId="113"/>
          <ac:spMkLst>
            <pc:docMk/>
            <pc:sldMk cId="2916413992" sldId="263"/>
            <ac:spMk id="7" creationId="{C4406AFE-6033-FC0E-0AC7-6AFA55A27955}"/>
          </ac:spMkLst>
        </pc:spChg>
        <pc:picChg chg="add mod">
          <ac:chgData name="Scott, Laura" userId="1b52cfb7-7f25-4a02-adff-8b636eb6b3b7" providerId="ADAL" clId="{D5BCD6D1-1953-44C6-B726-B0914351CCCC}" dt="2023-03-21T19:21:28.466" v="603" actId="692"/>
          <ac:picMkLst>
            <pc:docMk/>
            <pc:sldMk cId="2916413992" sldId="263"/>
            <ac:picMk id="6" creationId="{79A3636F-A373-DD5D-AB1C-04C1BF46F54E}"/>
          </ac:picMkLst>
        </pc:picChg>
        <pc:picChg chg="add mod">
          <ac:chgData name="Scott, Laura" userId="1b52cfb7-7f25-4a02-adff-8b636eb6b3b7" providerId="ADAL" clId="{D5BCD6D1-1953-44C6-B726-B0914351CCCC}" dt="2023-03-21T19:21:53.591" v="609" actId="692"/>
          <ac:picMkLst>
            <pc:docMk/>
            <pc:sldMk cId="2916413992" sldId="263"/>
            <ac:picMk id="8" creationId="{C1563C2B-FB7A-04C3-8451-B44BC9874476}"/>
          </ac:picMkLst>
        </pc:picChg>
      </pc:sldChg>
      <pc:sldChg chg="addSp modSp new mod">
        <pc:chgData name="Scott, Laura" userId="1b52cfb7-7f25-4a02-adff-8b636eb6b3b7" providerId="ADAL" clId="{D5BCD6D1-1953-44C6-B726-B0914351CCCC}" dt="2023-03-21T19:17:58.955" v="560" actId="403"/>
        <pc:sldMkLst>
          <pc:docMk/>
          <pc:sldMk cId="3252240635" sldId="264"/>
        </pc:sldMkLst>
        <pc:spChg chg="add mod">
          <ac:chgData name="Scott, Laura" userId="1b52cfb7-7f25-4a02-adff-8b636eb6b3b7" providerId="ADAL" clId="{D5BCD6D1-1953-44C6-B726-B0914351CCCC}" dt="2023-03-21T19:17:58.955" v="560" actId="403"/>
          <ac:spMkLst>
            <pc:docMk/>
            <pc:sldMk cId="3252240635" sldId="264"/>
            <ac:spMk id="4" creationId="{66358584-3CB6-B308-6346-BEB6BAFB80DE}"/>
          </ac:spMkLst>
        </pc:spChg>
        <pc:spChg chg="add mod">
          <ac:chgData name="Scott, Laura" userId="1b52cfb7-7f25-4a02-adff-8b636eb6b3b7" providerId="ADAL" clId="{D5BCD6D1-1953-44C6-B726-B0914351CCCC}" dt="2023-03-21T19:16:11.577" v="538" actId="20577"/>
          <ac:spMkLst>
            <pc:docMk/>
            <pc:sldMk cId="3252240635" sldId="264"/>
            <ac:spMk id="5" creationId="{66A3C2A0-C92E-D843-D97D-19201FD45903}"/>
          </ac:spMkLst>
        </pc:spChg>
        <pc:spChg chg="add mod">
          <ac:chgData name="Scott, Laura" userId="1b52cfb7-7f25-4a02-adff-8b636eb6b3b7" providerId="ADAL" clId="{D5BCD6D1-1953-44C6-B726-B0914351CCCC}" dt="2023-03-21T19:17:08.075" v="553" actId="20577"/>
          <ac:spMkLst>
            <pc:docMk/>
            <pc:sldMk cId="3252240635" sldId="264"/>
            <ac:spMk id="8" creationId="{E50D9D9B-BF26-78ED-3093-C00F9BF93509}"/>
          </ac:spMkLst>
        </pc:spChg>
        <pc:picChg chg="add mod">
          <ac:chgData name="Scott, Laura" userId="1b52cfb7-7f25-4a02-adff-8b636eb6b3b7" providerId="ADAL" clId="{D5BCD6D1-1953-44C6-B726-B0914351CCCC}" dt="2023-03-21T19:17:36.193" v="557" actId="692"/>
          <ac:picMkLst>
            <pc:docMk/>
            <pc:sldMk cId="3252240635" sldId="264"/>
            <ac:picMk id="6" creationId="{C7C16368-78B8-A790-EF7C-36E4263B747B}"/>
          </ac:picMkLst>
        </pc:picChg>
        <pc:picChg chg="add mod">
          <ac:chgData name="Scott, Laura" userId="1b52cfb7-7f25-4a02-adff-8b636eb6b3b7" providerId="ADAL" clId="{D5BCD6D1-1953-44C6-B726-B0914351CCCC}" dt="2023-03-21T19:17:41.550" v="559" actId="692"/>
          <ac:picMkLst>
            <pc:docMk/>
            <pc:sldMk cId="3252240635" sldId="264"/>
            <ac:picMk id="9" creationId="{60B6D8FD-F8BF-FCE6-7819-6AB4B07CF1CF}"/>
          </ac:picMkLst>
        </pc:picChg>
      </pc:sldChg>
      <pc:sldChg chg="addSp modSp new mod">
        <pc:chgData name="Scott, Laura" userId="1b52cfb7-7f25-4a02-adff-8b636eb6b3b7" providerId="ADAL" clId="{D5BCD6D1-1953-44C6-B726-B0914351CCCC}" dt="2023-03-22T15:39:52.957" v="1399" actId="13926"/>
        <pc:sldMkLst>
          <pc:docMk/>
          <pc:sldMk cId="3422794366" sldId="265"/>
        </pc:sldMkLst>
        <pc:spChg chg="add mod">
          <ac:chgData name="Scott, Laura" userId="1b52cfb7-7f25-4a02-adff-8b636eb6b3b7" providerId="ADAL" clId="{D5BCD6D1-1953-44C6-B726-B0914351CCCC}" dt="2023-03-22T15:39:52.957" v="1399" actId="13926"/>
          <ac:spMkLst>
            <pc:docMk/>
            <pc:sldMk cId="3422794366" sldId="265"/>
            <ac:spMk id="3" creationId="{5F98B4E8-1277-2F88-B285-FFA56723E344}"/>
          </ac:spMkLst>
        </pc:spChg>
        <pc:spChg chg="add mod">
          <ac:chgData name="Scott, Laura" userId="1b52cfb7-7f25-4a02-adff-8b636eb6b3b7" providerId="ADAL" clId="{D5BCD6D1-1953-44C6-B726-B0914351CCCC}" dt="2023-03-21T19:18:17.067" v="569" actId="5793"/>
          <ac:spMkLst>
            <pc:docMk/>
            <pc:sldMk cId="3422794366" sldId="265"/>
            <ac:spMk id="4" creationId="{4675395B-E0E0-E385-DA45-05299F97130F}"/>
          </ac:spMkLst>
        </pc:spChg>
        <pc:spChg chg="add mod">
          <ac:chgData name="Scott, Laura" userId="1b52cfb7-7f25-4a02-adff-8b636eb6b3b7" providerId="ADAL" clId="{D5BCD6D1-1953-44C6-B726-B0914351CCCC}" dt="2023-03-21T19:18:59.391" v="578" actId="113"/>
          <ac:spMkLst>
            <pc:docMk/>
            <pc:sldMk cId="3422794366" sldId="265"/>
            <ac:spMk id="7" creationId="{3178A97B-F4D1-375F-8B66-CCD7F999C115}"/>
          </ac:spMkLst>
        </pc:spChg>
        <pc:picChg chg="add mod">
          <ac:chgData name="Scott, Laura" userId="1b52cfb7-7f25-4a02-adff-8b636eb6b3b7" providerId="ADAL" clId="{D5BCD6D1-1953-44C6-B726-B0914351CCCC}" dt="2023-03-21T19:18:32.057" v="573" actId="14100"/>
          <ac:picMkLst>
            <pc:docMk/>
            <pc:sldMk cId="3422794366" sldId="265"/>
            <ac:picMk id="5" creationId="{891BBCA0-A7C0-A98F-965A-ECC12422BD37}"/>
          </ac:picMkLst>
        </pc:picChg>
      </pc:sldChg>
      <pc:sldChg chg="addSp modSp new mod">
        <pc:chgData name="Scott, Laura" userId="1b52cfb7-7f25-4a02-adff-8b636eb6b3b7" providerId="ADAL" clId="{D5BCD6D1-1953-44C6-B726-B0914351CCCC}" dt="2023-03-21T19:29:13.926" v="641" actId="692"/>
        <pc:sldMkLst>
          <pc:docMk/>
          <pc:sldMk cId="4154028313" sldId="266"/>
        </pc:sldMkLst>
        <pc:spChg chg="add mod">
          <ac:chgData name="Scott, Laura" userId="1b52cfb7-7f25-4a02-adff-8b636eb6b3b7" providerId="ADAL" clId="{D5BCD6D1-1953-44C6-B726-B0914351CCCC}" dt="2023-03-21T19:26:29.516" v="621" actId="20577"/>
          <ac:spMkLst>
            <pc:docMk/>
            <pc:sldMk cId="4154028313" sldId="266"/>
            <ac:spMk id="3" creationId="{42B8CD25-BA41-2551-30DD-5AD72A2D9033}"/>
          </ac:spMkLst>
        </pc:spChg>
        <pc:spChg chg="add mod">
          <ac:chgData name="Scott, Laura" userId="1b52cfb7-7f25-4a02-adff-8b636eb6b3b7" providerId="ADAL" clId="{D5BCD6D1-1953-44C6-B726-B0914351CCCC}" dt="2023-03-21T19:28:17.525" v="633" actId="5793"/>
          <ac:spMkLst>
            <pc:docMk/>
            <pc:sldMk cId="4154028313" sldId="266"/>
            <ac:spMk id="4" creationId="{6A5AA0B8-EC3C-96A9-C203-C86078947477}"/>
          </ac:spMkLst>
        </pc:spChg>
        <pc:spChg chg="add mod">
          <ac:chgData name="Scott, Laura" userId="1b52cfb7-7f25-4a02-adff-8b636eb6b3b7" providerId="ADAL" clId="{D5BCD6D1-1953-44C6-B726-B0914351CCCC}" dt="2023-03-21T19:28:26.307" v="635" actId="5793"/>
          <ac:spMkLst>
            <pc:docMk/>
            <pc:sldMk cId="4154028313" sldId="266"/>
            <ac:spMk id="6" creationId="{E1E43F2D-4C9F-8485-7430-5274E259ABC5}"/>
          </ac:spMkLst>
        </pc:spChg>
        <pc:picChg chg="add mod">
          <ac:chgData name="Scott, Laura" userId="1b52cfb7-7f25-4a02-adff-8b636eb6b3b7" providerId="ADAL" clId="{D5BCD6D1-1953-44C6-B726-B0914351CCCC}" dt="2023-03-21T19:28:11.386" v="632" actId="692"/>
          <ac:picMkLst>
            <pc:docMk/>
            <pc:sldMk cId="4154028313" sldId="266"/>
            <ac:picMk id="5" creationId="{26E3B13C-82CC-191C-E497-7EED08D3CBC8}"/>
          </ac:picMkLst>
        </pc:picChg>
        <pc:picChg chg="add mod">
          <ac:chgData name="Scott, Laura" userId="1b52cfb7-7f25-4a02-adff-8b636eb6b3b7" providerId="ADAL" clId="{D5BCD6D1-1953-44C6-B726-B0914351CCCC}" dt="2023-03-21T19:28:28.681" v="636" actId="1076"/>
          <ac:picMkLst>
            <pc:docMk/>
            <pc:sldMk cId="4154028313" sldId="266"/>
            <ac:picMk id="7" creationId="{755B0058-180E-105F-2036-0AD2E7667C53}"/>
          </ac:picMkLst>
        </pc:picChg>
        <pc:cxnChg chg="add mod">
          <ac:chgData name="Scott, Laura" userId="1b52cfb7-7f25-4a02-adff-8b636eb6b3b7" providerId="ADAL" clId="{D5BCD6D1-1953-44C6-B726-B0914351CCCC}" dt="2023-03-21T19:29:13.926" v="641" actId="692"/>
          <ac:cxnSpMkLst>
            <pc:docMk/>
            <pc:sldMk cId="4154028313" sldId="266"/>
            <ac:cxnSpMk id="9" creationId="{D67D6C4C-12C2-BC10-F13C-90F8C0A7C4B1}"/>
          </ac:cxnSpMkLst>
        </pc:cxnChg>
      </pc:sldChg>
      <pc:sldChg chg="addSp delSp modSp new mod">
        <pc:chgData name="Scott, Laura" userId="1b52cfb7-7f25-4a02-adff-8b636eb6b3b7" providerId="ADAL" clId="{D5BCD6D1-1953-44C6-B726-B0914351CCCC}" dt="2023-03-22T15:00:55.173" v="880" actId="692"/>
        <pc:sldMkLst>
          <pc:docMk/>
          <pc:sldMk cId="1277492186" sldId="267"/>
        </pc:sldMkLst>
        <pc:spChg chg="add mod">
          <ac:chgData name="Scott, Laura" userId="1b52cfb7-7f25-4a02-adff-8b636eb6b3b7" providerId="ADAL" clId="{D5BCD6D1-1953-44C6-B726-B0914351CCCC}" dt="2023-03-21T19:29:38.661" v="643"/>
          <ac:spMkLst>
            <pc:docMk/>
            <pc:sldMk cId="1277492186" sldId="267"/>
            <ac:spMk id="3" creationId="{A35765C4-B820-4982-13C4-9EBEFF5E4872}"/>
          </ac:spMkLst>
        </pc:spChg>
        <pc:spChg chg="add mod">
          <ac:chgData name="Scott, Laura" userId="1b52cfb7-7f25-4a02-adff-8b636eb6b3b7" providerId="ADAL" clId="{D5BCD6D1-1953-44C6-B726-B0914351CCCC}" dt="2023-03-21T19:29:56.580" v="651" actId="20577"/>
          <ac:spMkLst>
            <pc:docMk/>
            <pc:sldMk cId="1277492186" sldId="267"/>
            <ac:spMk id="4" creationId="{E58835CE-4A5E-E6A2-B401-D1C4065579B7}"/>
          </ac:spMkLst>
        </pc:spChg>
        <pc:picChg chg="add del mod">
          <ac:chgData name="Scott, Laura" userId="1b52cfb7-7f25-4a02-adff-8b636eb6b3b7" providerId="ADAL" clId="{D5BCD6D1-1953-44C6-B726-B0914351CCCC}" dt="2023-03-22T15:00:45.300" v="877" actId="478"/>
          <ac:picMkLst>
            <pc:docMk/>
            <pc:sldMk cId="1277492186" sldId="267"/>
            <ac:picMk id="5" creationId="{7B89F979-B2DD-7B14-20D4-C0041FC97A01}"/>
          </ac:picMkLst>
        </pc:picChg>
        <pc:picChg chg="add mod">
          <ac:chgData name="Scott, Laura" userId="1b52cfb7-7f25-4a02-adff-8b636eb6b3b7" providerId="ADAL" clId="{D5BCD6D1-1953-44C6-B726-B0914351CCCC}" dt="2023-03-22T15:00:55.173" v="880" actId="692"/>
          <ac:picMkLst>
            <pc:docMk/>
            <pc:sldMk cId="1277492186" sldId="267"/>
            <ac:picMk id="7" creationId="{F416665F-6FA2-674F-4B3F-98363B5B66D2}"/>
          </ac:picMkLst>
        </pc:picChg>
      </pc:sldChg>
      <pc:sldChg chg="addSp modSp new mod">
        <pc:chgData name="Scott, Laura" userId="1b52cfb7-7f25-4a02-adff-8b636eb6b3b7" providerId="ADAL" clId="{D5BCD6D1-1953-44C6-B726-B0914351CCCC}" dt="2023-03-21T19:31:16.154" v="667" actId="14100"/>
        <pc:sldMkLst>
          <pc:docMk/>
          <pc:sldMk cId="268572169" sldId="268"/>
        </pc:sldMkLst>
        <pc:spChg chg="add mod">
          <ac:chgData name="Scott, Laura" userId="1b52cfb7-7f25-4a02-adff-8b636eb6b3b7" providerId="ADAL" clId="{D5BCD6D1-1953-44C6-B726-B0914351CCCC}" dt="2023-03-21T19:30:46.434" v="659" actId="108"/>
          <ac:spMkLst>
            <pc:docMk/>
            <pc:sldMk cId="268572169" sldId="268"/>
            <ac:spMk id="3" creationId="{594A80DC-5E83-7E07-8A0C-96DD34CF39B1}"/>
          </ac:spMkLst>
        </pc:spChg>
        <pc:spChg chg="add mod">
          <ac:chgData name="Scott, Laura" userId="1b52cfb7-7f25-4a02-adff-8b636eb6b3b7" providerId="ADAL" clId="{D5BCD6D1-1953-44C6-B726-B0914351CCCC}" dt="2023-03-21T19:31:16.154" v="667" actId="14100"/>
          <ac:spMkLst>
            <pc:docMk/>
            <pc:sldMk cId="268572169" sldId="268"/>
            <ac:spMk id="4" creationId="{50D15E7E-8482-63A0-D811-7122BBD6D36B}"/>
          </ac:spMkLst>
        </pc:spChg>
        <pc:picChg chg="add mod">
          <ac:chgData name="Scott, Laura" userId="1b52cfb7-7f25-4a02-adff-8b636eb6b3b7" providerId="ADAL" clId="{D5BCD6D1-1953-44C6-B726-B0914351CCCC}" dt="2023-03-21T19:31:10.362" v="665" actId="1076"/>
          <ac:picMkLst>
            <pc:docMk/>
            <pc:sldMk cId="268572169" sldId="268"/>
            <ac:picMk id="5" creationId="{5858AAAE-1F1D-8FE0-CC07-A11E87B20304}"/>
          </ac:picMkLst>
        </pc:picChg>
      </pc:sldChg>
      <pc:sldChg chg="addSp modSp new mod">
        <pc:chgData name="Scott, Laura" userId="1b52cfb7-7f25-4a02-adff-8b636eb6b3b7" providerId="ADAL" clId="{D5BCD6D1-1953-44C6-B726-B0914351CCCC}" dt="2023-03-21T19:32:22.794" v="687" actId="1076"/>
        <pc:sldMkLst>
          <pc:docMk/>
          <pc:sldMk cId="1886276560" sldId="269"/>
        </pc:sldMkLst>
        <pc:spChg chg="add mod">
          <ac:chgData name="Scott, Laura" userId="1b52cfb7-7f25-4a02-adff-8b636eb6b3b7" providerId="ADAL" clId="{D5BCD6D1-1953-44C6-B726-B0914351CCCC}" dt="2023-03-21T19:31:34.091" v="675" actId="20577"/>
          <ac:spMkLst>
            <pc:docMk/>
            <pc:sldMk cId="1886276560" sldId="269"/>
            <ac:spMk id="3" creationId="{43829943-E771-F9D3-C93B-A3B5FC3C3851}"/>
          </ac:spMkLst>
        </pc:spChg>
        <pc:spChg chg="add mod">
          <ac:chgData name="Scott, Laura" userId="1b52cfb7-7f25-4a02-adff-8b636eb6b3b7" providerId="ADAL" clId="{D5BCD6D1-1953-44C6-B726-B0914351CCCC}" dt="2023-03-21T19:32:22.794" v="687" actId="1076"/>
          <ac:spMkLst>
            <pc:docMk/>
            <pc:sldMk cId="1886276560" sldId="269"/>
            <ac:spMk id="4" creationId="{AE921963-CB2A-4709-3AE0-6FE8A8FB4BCD}"/>
          </ac:spMkLst>
        </pc:spChg>
        <pc:picChg chg="add mod">
          <ac:chgData name="Scott, Laura" userId="1b52cfb7-7f25-4a02-adff-8b636eb6b3b7" providerId="ADAL" clId="{D5BCD6D1-1953-44C6-B726-B0914351CCCC}" dt="2023-03-21T19:32:10.977" v="685" actId="692"/>
          <ac:picMkLst>
            <pc:docMk/>
            <pc:sldMk cId="1886276560" sldId="269"/>
            <ac:picMk id="5" creationId="{BEA4E17D-6440-60B5-8B63-51375E29941F}"/>
          </ac:picMkLst>
        </pc:picChg>
      </pc:sldChg>
      <pc:sldChg chg="addSp modSp new mod">
        <pc:chgData name="Scott, Laura" userId="1b52cfb7-7f25-4a02-adff-8b636eb6b3b7" providerId="ADAL" clId="{D5BCD6D1-1953-44C6-B726-B0914351CCCC}" dt="2023-03-21T19:32:43.298" v="706" actId="20577"/>
        <pc:sldMkLst>
          <pc:docMk/>
          <pc:sldMk cId="130335518" sldId="270"/>
        </pc:sldMkLst>
        <pc:spChg chg="add mod">
          <ac:chgData name="Scott, Laura" userId="1b52cfb7-7f25-4a02-adff-8b636eb6b3b7" providerId="ADAL" clId="{D5BCD6D1-1953-44C6-B726-B0914351CCCC}" dt="2023-03-21T19:32:43.298" v="706" actId="20577"/>
          <ac:spMkLst>
            <pc:docMk/>
            <pc:sldMk cId="130335518" sldId="270"/>
            <ac:spMk id="3" creationId="{7F6F830E-11AE-885B-7B75-C00ECD7C94F4}"/>
          </ac:spMkLst>
        </pc:spChg>
      </pc:sldChg>
      <pc:sldChg chg="addSp modSp new mod">
        <pc:chgData name="Scott, Laura" userId="1b52cfb7-7f25-4a02-adff-8b636eb6b3b7" providerId="ADAL" clId="{D5BCD6D1-1953-44C6-B726-B0914351CCCC}" dt="2023-03-21T19:33:58.237" v="749" actId="113"/>
        <pc:sldMkLst>
          <pc:docMk/>
          <pc:sldMk cId="3177930988" sldId="271"/>
        </pc:sldMkLst>
        <pc:spChg chg="add mod">
          <ac:chgData name="Scott, Laura" userId="1b52cfb7-7f25-4a02-adff-8b636eb6b3b7" providerId="ADAL" clId="{D5BCD6D1-1953-44C6-B726-B0914351CCCC}" dt="2023-03-21T19:33:02.235" v="735" actId="14100"/>
          <ac:spMkLst>
            <pc:docMk/>
            <pc:sldMk cId="3177930988" sldId="271"/>
            <ac:spMk id="3" creationId="{6711932E-0E27-D42B-1E8A-17FE2B2CEAE1}"/>
          </ac:spMkLst>
        </pc:spChg>
        <pc:spChg chg="add mod">
          <ac:chgData name="Scott, Laura" userId="1b52cfb7-7f25-4a02-adff-8b636eb6b3b7" providerId="ADAL" clId="{D5BCD6D1-1953-44C6-B726-B0914351CCCC}" dt="2023-03-21T19:33:16.427" v="739" actId="1076"/>
          <ac:spMkLst>
            <pc:docMk/>
            <pc:sldMk cId="3177930988" sldId="271"/>
            <ac:spMk id="4" creationId="{1FAD401D-E2AA-7C24-31CF-470E1B847892}"/>
          </ac:spMkLst>
        </pc:spChg>
        <pc:spChg chg="add mod">
          <ac:chgData name="Scott, Laura" userId="1b52cfb7-7f25-4a02-adff-8b636eb6b3b7" providerId="ADAL" clId="{D5BCD6D1-1953-44C6-B726-B0914351CCCC}" dt="2023-03-21T19:33:58.237" v="749" actId="113"/>
          <ac:spMkLst>
            <pc:docMk/>
            <pc:sldMk cId="3177930988" sldId="271"/>
            <ac:spMk id="6" creationId="{FEF33599-6B95-7ECA-5BFE-80A5EE7A4671}"/>
          </ac:spMkLst>
        </pc:spChg>
        <pc:picChg chg="add mod">
          <ac:chgData name="Scott, Laura" userId="1b52cfb7-7f25-4a02-adff-8b636eb6b3b7" providerId="ADAL" clId="{D5BCD6D1-1953-44C6-B726-B0914351CCCC}" dt="2023-03-21T19:33:38.683" v="744" actId="692"/>
          <ac:picMkLst>
            <pc:docMk/>
            <pc:sldMk cId="3177930988" sldId="271"/>
            <ac:picMk id="5" creationId="{EC54C498-372B-3DE7-3B76-A3F8F4E61654}"/>
          </ac:picMkLst>
        </pc:picChg>
        <pc:picChg chg="add mod">
          <ac:chgData name="Scott, Laura" userId="1b52cfb7-7f25-4a02-adff-8b636eb6b3b7" providerId="ADAL" clId="{D5BCD6D1-1953-44C6-B726-B0914351CCCC}" dt="2023-03-21T19:33:52.986" v="748" actId="692"/>
          <ac:picMkLst>
            <pc:docMk/>
            <pc:sldMk cId="3177930988" sldId="271"/>
            <ac:picMk id="7" creationId="{D03F7406-A202-B55D-D663-CA66EAA42E50}"/>
          </ac:picMkLst>
        </pc:picChg>
      </pc:sldChg>
      <pc:sldChg chg="addSp modSp new mod">
        <pc:chgData name="Scott, Laura" userId="1b52cfb7-7f25-4a02-adff-8b636eb6b3b7" providerId="ADAL" clId="{D5BCD6D1-1953-44C6-B726-B0914351CCCC}" dt="2023-03-22T15:39:30.546" v="1397" actId="13926"/>
        <pc:sldMkLst>
          <pc:docMk/>
          <pc:sldMk cId="2284970210" sldId="272"/>
        </pc:sldMkLst>
        <pc:spChg chg="add mod">
          <ac:chgData name="Scott, Laura" userId="1b52cfb7-7f25-4a02-adff-8b636eb6b3b7" providerId="ADAL" clId="{D5BCD6D1-1953-44C6-B726-B0914351CCCC}" dt="2023-03-22T15:39:30.546" v="1397" actId="13926"/>
          <ac:spMkLst>
            <pc:docMk/>
            <pc:sldMk cId="2284970210" sldId="272"/>
            <ac:spMk id="3" creationId="{833265A0-D9CE-A3F4-E782-4DAE974128FB}"/>
          </ac:spMkLst>
        </pc:spChg>
        <pc:spChg chg="add mod">
          <ac:chgData name="Scott, Laura" userId="1b52cfb7-7f25-4a02-adff-8b636eb6b3b7" providerId="ADAL" clId="{D5BCD6D1-1953-44C6-B726-B0914351CCCC}" dt="2023-03-21T19:34:42.890" v="764" actId="1076"/>
          <ac:spMkLst>
            <pc:docMk/>
            <pc:sldMk cId="2284970210" sldId="272"/>
            <ac:spMk id="5" creationId="{84987DBF-29F8-CE0F-A179-5569FB09445F}"/>
          </ac:spMkLst>
        </pc:spChg>
        <pc:spChg chg="add mod">
          <ac:chgData name="Scott, Laura" userId="1b52cfb7-7f25-4a02-adff-8b636eb6b3b7" providerId="ADAL" clId="{D5BCD6D1-1953-44C6-B726-B0914351CCCC}" dt="2023-03-21T19:35:22.916" v="777" actId="403"/>
          <ac:spMkLst>
            <pc:docMk/>
            <pc:sldMk cId="2284970210" sldId="272"/>
            <ac:spMk id="6" creationId="{81DB1407-DCE2-0AF4-1E4B-0AACBC163BCB}"/>
          </ac:spMkLst>
        </pc:spChg>
        <pc:picChg chg="add mod">
          <ac:chgData name="Scott, Laura" userId="1b52cfb7-7f25-4a02-adff-8b636eb6b3b7" providerId="ADAL" clId="{D5BCD6D1-1953-44C6-B726-B0914351CCCC}" dt="2023-03-21T19:34:46.307" v="765" actId="692"/>
          <ac:picMkLst>
            <pc:docMk/>
            <pc:sldMk cId="2284970210" sldId="272"/>
            <ac:picMk id="4" creationId="{B9EC1840-FEA0-275C-C759-F467A0339DB3}"/>
          </ac:picMkLst>
        </pc:picChg>
        <pc:picChg chg="add mod">
          <ac:chgData name="Scott, Laura" userId="1b52cfb7-7f25-4a02-adff-8b636eb6b3b7" providerId="ADAL" clId="{D5BCD6D1-1953-44C6-B726-B0914351CCCC}" dt="2023-03-21T19:35:05.044" v="769" actId="1076"/>
          <ac:picMkLst>
            <pc:docMk/>
            <pc:sldMk cId="2284970210" sldId="272"/>
            <ac:picMk id="7" creationId="{4531ACA8-EA80-E53B-9F9D-609AB90BAC18}"/>
          </ac:picMkLst>
        </pc:picChg>
        <pc:cxnChg chg="add mod">
          <ac:chgData name="Scott, Laura" userId="1b52cfb7-7f25-4a02-adff-8b636eb6b3b7" providerId="ADAL" clId="{D5BCD6D1-1953-44C6-B726-B0914351CCCC}" dt="2023-03-21T19:35:40.193" v="780" actId="1076"/>
          <ac:cxnSpMkLst>
            <pc:docMk/>
            <pc:sldMk cId="2284970210" sldId="272"/>
            <ac:cxnSpMk id="8" creationId="{E8D3F006-1441-A190-4A83-A9C75F76A380}"/>
          </ac:cxnSpMkLst>
        </pc:cxnChg>
      </pc:sldChg>
      <pc:sldChg chg="addSp modSp new mod">
        <pc:chgData name="Scott, Laura" userId="1b52cfb7-7f25-4a02-adff-8b636eb6b3b7" providerId="ADAL" clId="{D5BCD6D1-1953-44C6-B726-B0914351CCCC}" dt="2023-03-22T15:39:11.698" v="1396" actId="13926"/>
        <pc:sldMkLst>
          <pc:docMk/>
          <pc:sldMk cId="2268496999" sldId="273"/>
        </pc:sldMkLst>
        <pc:spChg chg="add mod">
          <ac:chgData name="Scott, Laura" userId="1b52cfb7-7f25-4a02-adff-8b636eb6b3b7" providerId="ADAL" clId="{D5BCD6D1-1953-44C6-B726-B0914351CCCC}" dt="2023-03-22T15:39:11.698" v="1396" actId="13926"/>
          <ac:spMkLst>
            <pc:docMk/>
            <pc:sldMk cId="2268496999" sldId="273"/>
            <ac:spMk id="3" creationId="{A21344E7-2986-2880-1C80-4BF03DD323CB}"/>
          </ac:spMkLst>
        </pc:spChg>
        <pc:spChg chg="add mod">
          <ac:chgData name="Scott, Laura" userId="1b52cfb7-7f25-4a02-adff-8b636eb6b3b7" providerId="ADAL" clId="{D5BCD6D1-1953-44C6-B726-B0914351CCCC}" dt="2023-03-21T19:36:16.063" v="788" actId="113"/>
          <ac:spMkLst>
            <pc:docMk/>
            <pc:sldMk cId="2268496999" sldId="273"/>
            <ac:spMk id="4" creationId="{EE383F01-04A6-8A32-21D6-C5F74B953547}"/>
          </ac:spMkLst>
        </pc:spChg>
        <pc:spChg chg="add mod">
          <ac:chgData name="Scott, Laura" userId="1b52cfb7-7f25-4a02-adff-8b636eb6b3b7" providerId="ADAL" clId="{D5BCD6D1-1953-44C6-B726-B0914351CCCC}" dt="2023-03-21T19:37:16.780" v="800" actId="13926"/>
          <ac:spMkLst>
            <pc:docMk/>
            <pc:sldMk cId="2268496999" sldId="273"/>
            <ac:spMk id="7" creationId="{865FFAA9-E0E3-393E-6ADB-C0FE28336022}"/>
          </ac:spMkLst>
        </pc:spChg>
        <pc:picChg chg="add mod">
          <ac:chgData name="Scott, Laura" userId="1b52cfb7-7f25-4a02-adff-8b636eb6b3b7" providerId="ADAL" clId="{D5BCD6D1-1953-44C6-B726-B0914351CCCC}" dt="2023-03-21T19:36:50.201" v="796" actId="14100"/>
          <ac:picMkLst>
            <pc:docMk/>
            <pc:sldMk cId="2268496999" sldId="273"/>
            <ac:picMk id="5" creationId="{06B41231-ABF4-1F3D-25F1-D161A2333F41}"/>
          </ac:picMkLst>
        </pc:picChg>
        <pc:picChg chg="add mod">
          <ac:chgData name="Scott, Laura" userId="1b52cfb7-7f25-4a02-adff-8b636eb6b3b7" providerId="ADAL" clId="{D5BCD6D1-1953-44C6-B726-B0914351CCCC}" dt="2023-03-21T19:36:42.944" v="795" actId="692"/>
          <ac:picMkLst>
            <pc:docMk/>
            <pc:sldMk cId="2268496999" sldId="273"/>
            <ac:picMk id="6" creationId="{75AE8187-E2ED-9A7D-79C3-EAAE0B7A94C9}"/>
          </ac:picMkLst>
        </pc:picChg>
      </pc:sldChg>
      <pc:sldChg chg="addSp delSp modSp new mod">
        <pc:chgData name="Scott, Laura" userId="1b52cfb7-7f25-4a02-adff-8b636eb6b3b7" providerId="ADAL" clId="{D5BCD6D1-1953-44C6-B726-B0914351CCCC}" dt="2023-03-21T19:38:24.746" v="836" actId="1076"/>
        <pc:sldMkLst>
          <pc:docMk/>
          <pc:sldMk cId="3100360196" sldId="274"/>
        </pc:sldMkLst>
        <pc:spChg chg="add del mod">
          <ac:chgData name="Scott, Laura" userId="1b52cfb7-7f25-4a02-adff-8b636eb6b3b7" providerId="ADAL" clId="{D5BCD6D1-1953-44C6-B726-B0914351CCCC}" dt="2023-03-21T19:37:52.460" v="804" actId="478"/>
          <ac:spMkLst>
            <pc:docMk/>
            <pc:sldMk cId="3100360196" sldId="274"/>
            <ac:spMk id="4" creationId="{08188625-47F9-9CD9-FAF9-D7CD9B0B98C7}"/>
          </ac:spMkLst>
        </pc:spChg>
        <pc:spChg chg="add mod">
          <ac:chgData name="Scott, Laura" userId="1b52cfb7-7f25-4a02-adff-8b636eb6b3b7" providerId="ADAL" clId="{D5BCD6D1-1953-44C6-B726-B0914351CCCC}" dt="2023-03-21T19:38:24.746" v="836" actId="1076"/>
          <ac:spMkLst>
            <pc:docMk/>
            <pc:sldMk cId="3100360196" sldId="274"/>
            <ac:spMk id="5" creationId="{DCAFF12D-B573-4EE9-50B9-B7A85E68310D}"/>
          </ac:spMkLst>
        </pc:spChg>
        <pc:spChg chg="add mod">
          <ac:chgData name="Scott, Laura" userId="1b52cfb7-7f25-4a02-adff-8b636eb6b3b7" providerId="ADAL" clId="{D5BCD6D1-1953-44C6-B726-B0914351CCCC}" dt="2023-03-21T19:38:21.290" v="835" actId="1076"/>
          <ac:spMkLst>
            <pc:docMk/>
            <pc:sldMk cId="3100360196" sldId="274"/>
            <ac:spMk id="6" creationId="{0A2D3B66-8F5E-457D-2D0C-332E99AD2B80}"/>
          </ac:spMkLst>
        </pc:spChg>
      </pc:sldChg>
      <pc:sldChg chg="addSp modSp new mod">
        <pc:chgData name="Scott, Laura" userId="1b52cfb7-7f25-4a02-adff-8b636eb6b3b7" providerId="ADAL" clId="{D5BCD6D1-1953-44C6-B726-B0914351CCCC}" dt="2023-03-21T19:38:58.913" v="842" actId="113"/>
        <pc:sldMkLst>
          <pc:docMk/>
          <pc:sldMk cId="829508270" sldId="275"/>
        </pc:sldMkLst>
        <pc:spChg chg="add mod">
          <ac:chgData name="Scott, Laura" userId="1b52cfb7-7f25-4a02-adff-8b636eb6b3b7" providerId="ADAL" clId="{D5BCD6D1-1953-44C6-B726-B0914351CCCC}" dt="2023-03-21T19:38:40.878" v="838"/>
          <ac:spMkLst>
            <pc:docMk/>
            <pc:sldMk cId="829508270" sldId="275"/>
            <ac:spMk id="3" creationId="{3163EEA2-1520-C6EC-5AD8-6ED4F7F1AD78}"/>
          </ac:spMkLst>
        </pc:spChg>
        <pc:spChg chg="add mod">
          <ac:chgData name="Scott, Laura" userId="1b52cfb7-7f25-4a02-adff-8b636eb6b3b7" providerId="ADAL" clId="{D5BCD6D1-1953-44C6-B726-B0914351CCCC}" dt="2023-03-21T19:38:58.913" v="842" actId="113"/>
          <ac:spMkLst>
            <pc:docMk/>
            <pc:sldMk cId="829508270" sldId="275"/>
            <ac:spMk id="4" creationId="{84106910-75AC-CBE3-B2F9-036A99A19368}"/>
          </ac:spMkLst>
        </pc:spChg>
      </pc:sldChg>
      <pc:sldChg chg="addSp modSp new mod">
        <pc:chgData name="Scott, Laura" userId="1b52cfb7-7f25-4a02-adff-8b636eb6b3b7" providerId="ADAL" clId="{D5BCD6D1-1953-44C6-B726-B0914351CCCC}" dt="2023-03-21T19:39:45.322" v="859" actId="20577"/>
        <pc:sldMkLst>
          <pc:docMk/>
          <pc:sldMk cId="588130603" sldId="276"/>
        </pc:sldMkLst>
        <pc:spChg chg="add mod">
          <ac:chgData name="Scott, Laura" userId="1b52cfb7-7f25-4a02-adff-8b636eb6b3b7" providerId="ADAL" clId="{D5BCD6D1-1953-44C6-B726-B0914351CCCC}" dt="2023-03-21T19:39:12.476" v="850" actId="20577"/>
          <ac:spMkLst>
            <pc:docMk/>
            <pc:sldMk cId="588130603" sldId="276"/>
            <ac:spMk id="3" creationId="{76846DEC-2202-4ECC-8371-385A26FFB9FC}"/>
          </ac:spMkLst>
        </pc:spChg>
        <pc:spChg chg="add mod">
          <ac:chgData name="Scott, Laura" userId="1b52cfb7-7f25-4a02-adff-8b636eb6b3b7" providerId="ADAL" clId="{D5BCD6D1-1953-44C6-B726-B0914351CCCC}" dt="2023-03-21T19:39:45.322" v="859" actId="20577"/>
          <ac:spMkLst>
            <pc:docMk/>
            <pc:sldMk cId="588130603" sldId="276"/>
            <ac:spMk id="4" creationId="{53D4F829-74B0-A66A-B1B8-12302A115D1A}"/>
          </ac:spMkLst>
        </pc:spChg>
      </pc:sldChg>
      <pc:sldChg chg="addSp modSp new mod">
        <pc:chgData name="Scott, Laura" userId="1b52cfb7-7f25-4a02-adff-8b636eb6b3b7" providerId="ADAL" clId="{D5BCD6D1-1953-44C6-B726-B0914351CCCC}" dt="2023-03-21T19:40:16.108" v="864" actId="1076"/>
        <pc:sldMkLst>
          <pc:docMk/>
          <pc:sldMk cId="1367686637" sldId="277"/>
        </pc:sldMkLst>
        <pc:spChg chg="add mod">
          <ac:chgData name="Scott, Laura" userId="1b52cfb7-7f25-4a02-adff-8b636eb6b3b7" providerId="ADAL" clId="{D5BCD6D1-1953-44C6-B726-B0914351CCCC}" dt="2023-03-21T19:40:01.813" v="861"/>
          <ac:spMkLst>
            <pc:docMk/>
            <pc:sldMk cId="1367686637" sldId="277"/>
            <ac:spMk id="3" creationId="{31D0CD1F-9A70-89F7-9E5D-2373F332AA9B}"/>
          </ac:spMkLst>
        </pc:spChg>
        <pc:spChg chg="add mod">
          <ac:chgData name="Scott, Laura" userId="1b52cfb7-7f25-4a02-adff-8b636eb6b3b7" providerId="ADAL" clId="{D5BCD6D1-1953-44C6-B726-B0914351CCCC}" dt="2023-03-21T19:40:16.108" v="864" actId="1076"/>
          <ac:spMkLst>
            <pc:docMk/>
            <pc:sldMk cId="1367686637" sldId="277"/>
            <ac:spMk id="4" creationId="{40F6B70D-8ACD-C8CB-686C-C65921E5B8B4}"/>
          </ac:spMkLst>
        </pc:spChg>
      </pc:sldChg>
      <pc:sldChg chg="addSp modSp new mod">
        <pc:chgData name="Scott, Laura" userId="1b52cfb7-7f25-4a02-adff-8b636eb6b3b7" providerId="ADAL" clId="{D5BCD6D1-1953-44C6-B726-B0914351CCCC}" dt="2023-03-22T15:39:00.131" v="1395" actId="13926"/>
        <pc:sldMkLst>
          <pc:docMk/>
          <pc:sldMk cId="4146918831" sldId="278"/>
        </pc:sldMkLst>
        <pc:spChg chg="add mod">
          <ac:chgData name="Scott, Laura" userId="1b52cfb7-7f25-4a02-adff-8b636eb6b3b7" providerId="ADAL" clId="{D5BCD6D1-1953-44C6-B726-B0914351CCCC}" dt="2023-03-22T15:39:00.131" v="1395" actId="13926"/>
          <ac:spMkLst>
            <pc:docMk/>
            <pc:sldMk cId="4146918831" sldId="278"/>
            <ac:spMk id="3" creationId="{30D96E67-9742-3DC4-EB6B-15E8008C567D}"/>
          </ac:spMkLst>
        </pc:spChg>
        <pc:spChg chg="add mod">
          <ac:chgData name="Scott, Laura" userId="1b52cfb7-7f25-4a02-adff-8b636eb6b3b7" providerId="ADAL" clId="{D5BCD6D1-1953-44C6-B726-B0914351CCCC}" dt="2023-03-21T19:41:40.468" v="870" actId="5793"/>
          <ac:spMkLst>
            <pc:docMk/>
            <pc:sldMk cId="4146918831" sldId="278"/>
            <ac:spMk id="4" creationId="{90B4172D-C65A-C02D-46EB-FFFA3320D267}"/>
          </ac:spMkLst>
        </pc:spChg>
        <pc:picChg chg="add mod">
          <ac:chgData name="Scott, Laura" userId="1b52cfb7-7f25-4a02-adff-8b636eb6b3b7" providerId="ADAL" clId="{D5BCD6D1-1953-44C6-B726-B0914351CCCC}" dt="2023-03-21T19:41:56.907" v="873" actId="692"/>
          <ac:picMkLst>
            <pc:docMk/>
            <pc:sldMk cId="4146918831" sldId="278"/>
            <ac:picMk id="5" creationId="{0F61F43E-CC53-55E0-A3C5-F9E9719342FD}"/>
          </ac:picMkLst>
        </pc:picChg>
      </pc:sldChg>
      <pc:sldChg chg="addSp modSp new mod">
        <pc:chgData name="Scott, Laura" userId="1b52cfb7-7f25-4a02-adff-8b636eb6b3b7" providerId="ADAL" clId="{D5BCD6D1-1953-44C6-B726-B0914351CCCC}" dt="2023-03-22T15:18:13.181" v="888" actId="113"/>
        <pc:sldMkLst>
          <pc:docMk/>
          <pc:sldMk cId="2811384083" sldId="279"/>
        </pc:sldMkLst>
        <pc:spChg chg="add mod">
          <ac:chgData name="Scott, Laura" userId="1b52cfb7-7f25-4a02-adff-8b636eb6b3b7" providerId="ADAL" clId="{D5BCD6D1-1953-44C6-B726-B0914351CCCC}" dt="2023-03-22T15:18:13.181" v="888" actId="113"/>
          <ac:spMkLst>
            <pc:docMk/>
            <pc:sldMk cId="2811384083" sldId="279"/>
            <ac:spMk id="3" creationId="{D05CCF7B-1635-9967-E302-48C14C1F3C66}"/>
          </ac:spMkLst>
        </pc:spChg>
        <pc:picChg chg="add mod">
          <ac:chgData name="Scott, Laura" userId="1b52cfb7-7f25-4a02-adff-8b636eb6b3b7" providerId="ADAL" clId="{D5BCD6D1-1953-44C6-B726-B0914351CCCC}" dt="2023-03-22T15:17:35.540" v="887" actId="692"/>
          <ac:picMkLst>
            <pc:docMk/>
            <pc:sldMk cId="2811384083" sldId="279"/>
            <ac:picMk id="1026" creationId="{C16AFD83-09B9-5545-6BC5-674FC9EF9514}"/>
          </ac:picMkLst>
        </pc:picChg>
      </pc:sldChg>
      <pc:sldChg chg="addSp modSp new mod">
        <pc:chgData name="Scott, Laura" userId="1b52cfb7-7f25-4a02-adff-8b636eb6b3b7" providerId="ADAL" clId="{D5BCD6D1-1953-44C6-B726-B0914351CCCC}" dt="2023-03-22T15:19:02.345" v="922" actId="1076"/>
        <pc:sldMkLst>
          <pc:docMk/>
          <pc:sldMk cId="2485183031" sldId="280"/>
        </pc:sldMkLst>
        <pc:spChg chg="add mod">
          <ac:chgData name="Scott, Laura" userId="1b52cfb7-7f25-4a02-adff-8b636eb6b3b7" providerId="ADAL" clId="{D5BCD6D1-1953-44C6-B726-B0914351CCCC}" dt="2023-03-22T15:18:41.720" v="919" actId="20577"/>
          <ac:spMkLst>
            <pc:docMk/>
            <pc:sldMk cId="2485183031" sldId="280"/>
            <ac:spMk id="3" creationId="{ADA927EF-EEB3-67D6-C07C-FC7C68B1BD58}"/>
          </ac:spMkLst>
        </pc:spChg>
        <pc:spChg chg="add mod">
          <ac:chgData name="Scott, Laura" userId="1b52cfb7-7f25-4a02-adff-8b636eb6b3b7" providerId="ADAL" clId="{D5BCD6D1-1953-44C6-B726-B0914351CCCC}" dt="2023-03-22T15:19:02.345" v="922" actId="1076"/>
          <ac:spMkLst>
            <pc:docMk/>
            <pc:sldMk cId="2485183031" sldId="280"/>
            <ac:spMk id="4" creationId="{9397992B-F54A-2A38-141C-8D67FDCCDBB3}"/>
          </ac:spMkLst>
        </pc:spChg>
      </pc:sldChg>
      <pc:sldChg chg="addSp delSp modSp new mod">
        <pc:chgData name="Scott, Laura" userId="1b52cfb7-7f25-4a02-adff-8b636eb6b3b7" providerId="ADAL" clId="{D5BCD6D1-1953-44C6-B726-B0914351CCCC}" dt="2023-03-22T15:20:35.441" v="959"/>
        <pc:sldMkLst>
          <pc:docMk/>
          <pc:sldMk cId="1827455767" sldId="281"/>
        </pc:sldMkLst>
        <pc:spChg chg="add mod">
          <ac:chgData name="Scott, Laura" userId="1b52cfb7-7f25-4a02-adff-8b636eb6b3b7" providerId="ADAL" clId="{D5BCD6D1-1953-44C6-B726-B0914351CCCC}" dt="2023-03-22T15:19:33.717" v="940" actId="20577"/>
          <ac:spMkLst>
            <pc:docMk/>
            <pc:sldMk cId="1827455767" sldId="281"/>
            <ac:spMk id="3" creationId="{1E4CE02D-C54C-0312-29C6-1BA64225FE63}"/>
          </ac:spMkLst>
        </pc:spChg>
        <pc:spChg chg="add mod">
          <ac:chgData name="Scott, Laura" userId="1b52cfb7-7f25-4a02-adff-8b636eb6b3b7" providerId="ADAL" clId="{D5BCD6D1-1953-44C6-B726-B0914351CCCC}" dt="2023-03-22T15:19:50.016" v="946" actId="20577"/>
          <ac:spMkLst>
            <pc:docMk/>
            <pc:sldMk cId="1827455767" sldId="281"/>
            <ac:spMk id="4" creationId="{CE62994B-C897-A254-A6FD-CCE1D1384199}"/>
          </ac:spMkLst>
        </pc:spChg>
        <pc:spChg chg="add del mod">
          <ac:chgData name="Scott, Laura" userId="1b52cfb7-7f25-4a02-adff-8b636eb6b3b7" providerId="ADAL" clId="{D5BCD6D1-1953-44C6-B726-B0914351CCCC}" dt="2023-03-22T15:20:35.441" v="959"/>
          <ac:spMkLst>
            <pc:docMk/>
            <pc:sldMk cId="1827455767" sldId="281"/>
            <ac:spMk id="5" creationId="{74104C19-8C31-2958-8EB3-37B75CCDFBC8}"/>
          </ac:spMkLst>
        </pc:spChg>
      </pc:sldChg>
      <pc:sldChg chg="addSp modSp new mod">
        <pc:chgData name="Scott, Laura" userId="1b52cfb7-7f25-4a02-adff-8b636eb6b3b7" providerId="ADAL" clId="{D5BCD6D1-1953-44C6-B726-B0914351CCCC}" dt="2023-03-22T15:20:17.767" v="956" actId="403"/>
        <pc:sldMkLst>
          <pc:docMk/>
          <pc:sldMk cId="1028870164" sldId="282"/>
        </pc:sldMkLst>
        <pc:spChg chg="add mod">
          <ac:chgData name="Scott, Laura" userId="1b52cfb7-7f25-4a02-adff-8b636eb6b3b7" providerId="ADAL" clId="{D5BCD6D1-1953-44C6-B726-B0914351CCCC}" dt="2023-03-22T15:20:17.767" v="956" actId="403"/>
          <ac:spMkLst>
            <pc:docMk/>
            <pc:sldMk cId="1028870164" sldId="282"/>
            <ac:spMk id="3" creationId="{48567727-22C5-A561-A68D-A5887E17FB8E}"/>
          </ac:spMkLst>
        </pc:spChg>
      </pc:sldChg>
      <pc:sldChg chg="addSp modSp new mod">
        <pc:chgData name="Scott, Laura" userId="1b52cfb7-7f25-4a02-adff-8b636eb6b3b7" providerId="ADAL" clId="{D5BCD6D1-1953-44C6-B726-B0914351CCCC}" dt="2023-03-22T15:24:06.470" v="1043" actId="14100"/>
        <pc:sldMkLst>
          <pc:docMk/>
          <pc:sldMk cId="403428794" sldId="283"/>
        </pc:sldMkLst>
        <pc:spChg chg="add mod">
          <ac:chgData name="Scott, Laura" userId="1b52cfb7-7f25-4a02-adff-8b636eb6b3b7" providerId="ADAL" clId="{D5BCD6D1-1953-44C6-B726-B0914351CCCC}" dt="2023-03-22T15:20:45.655" v="984" actId="20577"/>
          <ac:spMkLst>
            <pc:docMk/>
            <pc:sldMk cId="403428794" sldId="283"/>
            <ac:spMk id="3" creationId="{7436CCCF-9201-1F1D-96C6-A55157DD2835}"/>
          </ac:spMkLst>
        </pc:spChg>
        <pc:spChg chg="add mod">
          <ac:chgData name="Scott, Laura" userId="1b52cfb7-7f25-4a02-adff-8b636eb6b3b7" providerId="ADAL" clId="{D5BCD6D1-1953-44C6-B726-B0914351CCCC}" dt="2023-03-22T15:22:20.033" v="1013" actId="1076"/>
          <ac:spMkLst>
            <pc:docMk/>
            <pc:sldMk cId="403428794" sldId="283"/>
            <ac:spMk id="4" creationId="{2746F8CB-5EFD-2430-DB1E-4C137B994512}"/>
          </ac:spMkLst>
        </pc:spChg>
        <pc:spChg chg="add mod">
          <ac:chgData name="Scott, Laura" userId="1b52cfb7-7f25-4a02-adff-8b636eb6b3b7" providerId="ADAL" clId="{D5BCD6D1-1953-44C6-B726-B0914351CCCC}" dt="2023-03-22T15:21:41.174" v="1002" actId="692"/>
          <ac:spMkLst>
            <pc:docMk/>
            <pc:sldMk cId="403428794" sldId="283"/>
            <ac:spMk id="6" creationId="{79F27769-D53F-039D-E7D8-2FA2C4A2F619}"/>
          </ac:spMkLst>
        </pc:spChg>
        <pc:spChg chg="add mod">
          <ac:chgData name="Scott, Laura" userId="1b52cfb7-7f25-4a02-adff-8b636eb6b3b7" providerId="ADAL" clId="{D5BCD6D1-1953-44C6-B726-B0914351CCCC}" dt="2023-03-22T15:22:50.572" v="1024" actId="1076"/>
          <ac:spMkLst>
            <pc:docMk/>
            <pc:sldMk cId="403428794" sldId="283"/>
            <ac:spMk id="9" creationId="{99F6F0F4-5617-EC38-54CF-B22C6A746403}"/>
          </ac:spMkLst>
        </pc:spChg>
        <pc:spChg chg="add mod">
          <ac:chgData name="Scott, Laura" userId="1b52cfb7-7f25-4a02-adff-8b636eb6b3b7" providerId="ADAL" clId="{D5BCD6D1-1953-44C6-B726-B0914351CCCC}" dt="2023-03-22T15:23:12.025" v="1030" actId="14100"/>
          <ac:spMkLst>
            <pc:docMk/>
            <pc:sldMk cId="403428794" sldId="283"/>
            <ac:spMk id="11" creationId="{D5C4AA23-D38C-78DF-1893-56B4D36703B4}"/>
          </ac:spMkLst>
        </pc:spChg>
        <pc:spChg chg="add mod">
          <ac:chgData name="Scott, Laura" userId="1b52cfb7-7f25-4a02-adff-8b636eb6b3b7" providerId="ADAL" clId="{D5BCD6D1-1953-44C6-B726-B0914351CCCC}" dt="2023-03-22T15:23:44.025" v="1038" actId="14100"/>
          <ac:spMkLst>
            <pc:docMk/>
            <pc:sldMk cId="403428794" sldId="283"/>
            <ac:spMk id="12" creationId="{C1AEFB5F-79B5-461A-A0B2-5E9F24075C26}"/>
          </ac:spMkLst>
        </pc:spChg>
        <pc:spChg chg="add mod">
          <ac:chgData name="Scott, Laura" userId="1b52cfb7-7f25-4a02-adff-8b636eb6b3b7" providerId="ADAL" clId="{D5BCD6D1-1953-44C6-B726-B0914351CCCC}" dt="2023-03-22T15:24:06.470" v="1043" actId="14100"/>
          <ac:spMkLst>
            <pc:docMk/>
            <pc:sldMk cId="403428794" sldId="283"/>
            <ac:spMk id="14" creationId="{0BC2BA3A-2076-535B-87CB-EBA396FAC31B}"/>
          </ac:spMkLst>
        </pc:spChg>
        <pc:picChg chg="add mod">
          <ac:chgData name="Scott, Laura" userId="1b52cfb7-7f25-4a02-adff-8b636eb6b3b7" providerId="ADAL" clId="{D5BCD6D1-1953-44C6-B726-B0914351CCCC}" dt="2023-03-22T15:22:26.046" v="1015" actId="1076"/>
          <ac:picMkLst>
            <pc:docMk/>
            <pc:sldMk cId="403428794" sldId="283"/>
            <ac:picMk id="5" creationId="{3E60A988-3856-7A9E-75E7-D91A610DB164}"/>
          </ac:picMkLst>
        </pc:picChg>
        <pc:picChg chg="add mod">
          <ac:chgData name="Scott, Laura" userId="1b52cfb7-7f25-4a02-adff-8b636eb6b3b7" providerId="ADAL" clId="{D5BCD6D1-1953-44C6-B726-B0914351CCCC}" dt="2023-03-22T15:23:01.551" v="1027" actId="14100"/>
          <ac:picMkLst>
            <pc:docMk/>
            <pc:sldMk cId="403428794" sldId="283"/>
            <ac:picMk id="10" creationId="{8062CABB-B3FC-038A-D6F5-67CB64F1B003}"/>
          </ac:picMkLst>
        </pc:picChg>
        <pc:picChg chg="add mod">
          <ac:chgData name="Scott, Laura" userId="1b52cfb7-7f25-4a02-adff-8b636eb6b3b7" providerId="ADAL" clId="{D5BCD6D1-1953-44C6-B726-B0914351CCCC}" dt="2023-03-22T15:23:37.168" v="1035" actId="1076"/>
          <ac:picMkLst>
            <pc:docMk/>
            <pc:sldMk cId="403428794" sldId="283"/>
            <ac:picMk id="13" creationId="{0451CBBB-3541-1C93-D992-91795248DE0A}"/>
          </ac:picMkLst>
        </pc:picChg>
        <pc:cxnChg chg="add mod">
          <ac:chgData name="Scott, Laura" userId="1b52cfb7-7f25-4a02-adff-8b636eb6b3b7" providerId="ADAL" clId="{D5BCD6D1-1953-44C6-B726-B0914351CCCC}" dt="2023-03-22T15:22:32.070" v="1020" actId="692"/>
          <ac:cxnSpMkLst>
            <pc:docMk/>
            <pc:sldMk cId="403428794" sldId="283"/>
            <ac:cxnSpMk id="8" creationId="{80F54DE3-4622-1AB3-BB0F-F138C142E668}"/>
          </ac:cxnSpMkLst>
        </pc:cxnChg>
      </pc:sldChg>
      <pc:sldChg chg="addSp modSp new mod">
        <pc:chgData name="Scott, Laura" userId="1b52cfb7-7f25-4a02-adff-8b636eb6b3b7" providerId="ADAL" clId="{D5BCD6D1-1953-44C6-B726-B0914351CCCC}" dt="2023-03-22T15:25:59.580" v="1089" actId="1076"/>
        <pc:sldMkLst>
          <pc:docMk/>
          <pc:sldMk cId="4192892160" sldId="284"/>
        </pc:sldMkLst>
        <pc:spChg chg="add mod">
          <ac:chgData name="Scott, Laura" userId="1b52cfb7-7f25-4a02-adff-8b636eb6b3b7" providerId="ADAL" clId="{D5BCD6D1-1953-44C6-B726-B0914351CCCC}" dt="2023-03-22T15:24:31.806" v="1062" actId="20577"/>
          <ac:spMkLst>
            <pc:docMk/>
            <pc:sldMk cId="4192892160" sldId="284"/>
            <ac:spMk id="3" creationId="{8D2F161E-051A-6883-5FA3-807E7BCDD52A}"/>
          </ac:spMkLst>
        </pc:spChg>
        <pc:spChg chg="add mod">
          <ac:chgData name="Scott, Laura" userId="1b52cfb7-7f25-4a02-adff-8b636eb6b3b7" providerId="ADAL" clId="{D5BCD6D1-1953-44C6-B726-B0914351CCCC}" dt="2023-03-22T15:24:44.706" v="1065" actId="1076"/>
          <ac:spMkLst>
            <pc:docMk/>
            <pc:sldMk cId="4192892160" sldId="284"/>
            <ac:spMk id="4" creationId="{6E4A26E6-C9DE-E2FE-A8B6-9DF0B0C0106D}"/>
          </ac:spMkLst>
        </pc:spChg>
        <pc:spChg chg="add mod">
          <ac:chgData name="Scott, Laura" userId="1b52cfb7-7f25-4a02-adff-8b636eb6b3b7" providerId="ADAL" clId="{D5BCD6D1-1953-44C6-B726-B0914351CCCC}" dt="2023-03-22T15:25:48.350" v="1087" actId="403"/>
          <ac:spMkLst>
            <pc:docMk/>
            <pc:sldMk cId="4192892160" sldId="284"/>
            <ac:spMk id="8" creationId="{344D0F43-BA97-4F1D-BEDE-C7801DA46E12}"/>
          </ac:spMkLst>
        </pc:spChg>
        <pc:picChg chg="add mod">
          <ac:chgData name="Scott, Laura" userId="1b52cfb7-7f25-4a02-adff-8b636eb6b3b7" providerId="ADAL" clId="{D5BCD6D1-1953-44C6-B726-B0914351CCCC}" dt="2023-03-22T15:25:03.033" v="1070" actId="692"/>
          <ac:picMkLst>
            <pc:docMk/>
            <pc:sldMk cId="4192892160" sldId="284"/>
            <ac:picMk id="5" creationId="{74F67507-2725-9606-D92D-8B82E6B8B521}"/>
          </ac:picMkLst>
        </pc:picChg>
        <pc:picChg chg="add mod">
          <ac:chgData name="Scott, Laura" userId="1b52cfb7-7f25-4a02-adff-8b636eb6b3b7" providerId="ADAL" clId="{D5BCD6D1-1953-44C6-B726-B0914351CCCC}" dt="2023-03-22T15:25:59.580" v="1089" actId="1076"/>
          <ac:picMkLst>
            <pc:docMk/>
            <pc:sldMk cId="4192892160" sldId="284"/>
            <ac:picMk id="9" creationId="{39C1ED08-A933-00B3-83EC-1D62DCB9851F}"/>
          </ac:picMkLst>
        </pc:picChg>
        <pc:cxnChg chg="add mod">
          <ac:chgData name="Scott, Laura" userId="1b52cfb7-7f25-4a02-adff-8b636eb6b3b7" providerId="ADAL" clId="{D5BCD6D1-1953-44C6-B726-B0914351CCCC}" dt="2023-03-22T15:25:27.216" v="1081" actId="692"/>
          <ac:cxnSpMkLst>
            <pc:docMk/>
            <pc:sldMk cId="4192892160" sldId="284"/>
            <ac:cxnSpMk id="7" creationId="{1222355D-8296-347C-D2ED-9D1377054E07}"/>
          </ac:cxnSpMkLst>
        </pc:cxnChg>
      </pc:sldChg>
      <pc:sldChg chg="addSp modSp new mod">
        <pc:chgData name="Scott, Laura" userId="1b52cfb7-7f25-4a02-adff-8b636eb6b3b7" providerId="ADAL" clId="{D5BCD6D1-1953-44C6-B726-B0914351CCCC}" dt="2023-03-22T15:38:39.324" v="1394" actId="13926"/>
        <pc:sldMkLst>
          <pc:docMk/>
          <pc:sldMk cId="421336697" sldId="285"/>
        </pc:sldMkLst>
        <pc:spChg chg="add mod">
          <ac:chgData name="Scott, Laura" userId="1b52cfb7-7f25-4a02-adff-8b636eb6b3b7" providerId="ADAL" clId="{D5BCD6D1-1953-44C6-B726-B0914351CCCC}" dt="2023-03-22T15:38:39.324" v="1394" actId="13926"/>
          <ac:spMkLst>
            <pc:docMk/>
            <pc:sldMk cId="421336697" sldId="285"/>
            <ac:spMk id="3" creationId="{17433869-FECD-0E68-842F-B4E21364BEC2}"/>
          </ac:spMkLst>
        </pc:spChg>
        <pc:spChg chg="add mod">
          <ac:chgData name="Scott, Laura" userId="1b52cfb7-7f25-4a02-adff-8b636eb6b3b7" providerId="ADAL" clId="{D5BCD6D1-1953-44C6-B726-B0914351CCCC}" dt="2023-03-22T15:26:51.455" v="1149" actId="1076"/>
          <ac:spMkLst>
            <pc:docMk/>
            <pc:sldMk cId="421336697" sldId="285"/>
            <ac:spMk id="4" creationId="{287610EB-8819-E532-DD9D-5C091208747E}"/>
          </ac:spMkLst>
        </pc:spChg>
        <pc:picChg chg="add mod">
          <ac:chgData name="Scott, Laura" userId="1b52cfb7-7f25-4a02-adff-8b636eb6b3b7" providerId="ADAL" clId="{D5BCD6D1-1953-44C6-B726-B0914351CCCC}" dt="2023-03-22T15:27:08.413" v="1155" actId="692"/>
          <ac:picMkLst>
            <pc:docMk/>
            <pc:sldMk cId="421336697" sldId="285"/>
            <ac:picMk id="5" creationId="{8A83B1FF-C393-4631-B139-5074B3CF840B}"/>
          </ac:picMkLst>
        </pc:picChg>
      </pc:sldChg>
      <pc:sldChg chg="addSp delSp modSp new mod">
        <pc:chgData name="Scott, Laura" userId="1b52cfb7-7f25-4a02-adff-8b636eb6b3b7" providerId="ADAL" clId="{D5BCD6D1-1953-44C6-B726-B0914351CCCC}" dt="2023-03-22T15:28:18.855" v="1183" actId="692"/>
        <pc:sldMkLst>
          <pc:docMk/>
          <pc:sldMk cId="3184875990" sldId="286"/>
        </pc:sldMkLst>
        <pc:spChg chg="add del mod">
          <ac:chgData name="Scott, Laura" userId="1b52cfb7-7f25-4a02-adff-8b636eb6b3b7" providerId="ADAL" clId="{D5BCD6D1-1953-44C6-B726-B0914351CCCC}" dt="2023-03-22T15:27:53.513" v="1160" actId="478"/>
          <ac:spMkLst>
            <pc:docMk/>
            <pc:sldMk cId="3184875990" sldId="286"/>
            <ac:spMk id="3" creationId="{456737C3-9A41-88B8-3BEA-B50B6A3A05EF}"/>
          </ac:spMkLst>
        </pc:spChg>
        <pc:spChg chg="add mod">
          <ac:chgData name="Scott, Laura" userId="1b52cfb7-7f25-4a02-adff-8b636eb6b3b7" providerId="ADAL" clId="{D5BCD6D1-1953-44C6-B726-B0914351CCCC}" dt="2023-03-22T15:28:06.861" v="1180" actId="20577"/>
          <ac:spMkLst>
            <pc:docMk/>
            <pc:sldMk cId="3184875990" sldId="286"/>
            <ac:spMk id="4" creationId="{9D74CC40-2820-0044-5ED2-DBBCC96BB34F}"/>
          </ac:spMkLst>
        </pc:spChg>
        <pc:spChg chg="add del mod">
          <ac:chgData name="Scott, Laura" userId="1b52cfb7-7f25-4a02-adff-8b636eb6b3b7" providerId="ADAL" clId="{D5BCD6D1-1953-44C6-B726-B0914351CCCC}" dt="2023-03-22T15:28:02.845" v="1163"/>
          <ac:spMkLst>
            <pc:docMk/>
            <pc:sldMk cId="3184875990" sldId="286"/>
            <ac:spMk id="5" creationId="{40AEB0C2-BE57-9C69-47C5-65C74016F08F}"/>
          </ac:spMkLst>
        </pc:spChg>
        <pc:picChg chg="add mod">
          <ac:chgData name="Scott, Laura" userId="1b52cfb7-7f25-4a02-adff-8b636eb6b3b7" providerId="ADAL" clId="{D5BCD6D1-1953-44C6-B726-B0914351CCCC}" dt="2023-03-22T15:28:18.855" v="1183" actId="692"/>
          <ac:picMkLst>
            <pc:docMk/>
            <pc:sldMk cId="3184875990" sldId="286"/>
            <ac:picMk id="6" creationId="{8D940C3C-D6CC-D2D9-A172-61C07ABF2989}"/>
          </ac:picMkLst>
        </pc:picChg>
      </pc:sldChg>
      <pc:sldChg chg="addSp modSp new mod">
        <pc:chgData name="Scott, Laura" userId="1b52cfb7-7f25-4a02-adff-8b636eb6b3b7" providerId="ADAL" clId="{D5BCD6D1-1953-44C6-B726-B0914351CCCC}" dt="2023-03-22T15:38:29.669" v="1393" actId="13926"/>
        <pc:sldMkLst>
          <pc:docMk/>
          <pc:sldMk cId="2072516910" sldId="287"/>
        </pc:sldMkLst>
        <pc:spChg chg="add mod">
          <ac:chgData name="Scott, Laura" userId="1b52cfb7-7f25-4a02-adff-8b636eb6b3b7" providerId="ADAL" clId="{D5BCD6D1-1953-44C6-B726-B0914351CCCC}" dt="2023-03-22T15:38:29.669" v="1393" actId="13926"/>
          <ac:spMkLst>
            <pc:docMk/>
            <pc:sldMk cId="2072516910" sldId="287"/>
            <ac:spMk id="3" creationId="{CFDD0D80-220D-0007-DEDF-FEA497EFAFBA}"/>
          </ac:spMkLst>
        </pc:spChg>
        <pc:picChg chg="add mod">
          <ac:chgData name="Scott, Laura" userId="1b52cfb7-7f25-4a02-adff-8b636eb6b3b7" providerId="ADAL" clId="{D5BCD6D1-1953-44C6-B726-B0914351CCCC}" dt="2023-03-22T15:28:48.653" v="1201" actId="1076"/>
          <ac:picMkLst>
            <pc:docMk/>
            <pc:sldMk cId="2072516910" sldId="287"/>
            <ac:picMk id="4" creationId="{36D9CDD6-0588-B0FE-6CCE-73B696CD7690}"/>
          </ac:picMkLst>
        </pc:picChg>
        <pc:picChg chg="add mod">
          <ac:chgData name="Scott, Laura" userId="1b52cfb7-7f25-4a02-adff-8b636eb6b3b7" providerId="ADAL" clId="{D5BCD6D1-1953-44C6-B726-B0914351CCCC}" dt="2023-03-22T15:30:25.965" v="1204" actId="692"/>
          <ac:picMkLst>
            <pc:docMk/>
            <pc:sldMk cId="2072516910" sldId="287"/>
            <ac:picMk id="5" creationId="{8D12CB21-DDAC-BC54-121C-AD9C324BA8AD}"/>
          </ac:picMkLst>
        </pc:picChg>
      </pc:sldChg>
      <pc:sldChg chg="addSp modSp new mod">
        <pc:chgData name="Scott, Laura" userId="1b52cfb7-7f25-4a02-adff-8b636eb6b3b7" providerId="ADAL" clId="{D5BCD6D1-1953-44C6-B726-B0914351CCCC}" dt="2023-03-22T15:33:29.019" v="1291" actId="14100"/>
        <pc:sldMkLst>
          <pc:docMk/>
          <pc:sldMk cId="975152044" sldId="288"/>
        </pc:sldMkLst>
        <pc:spChg chg="add mod">
          <ac:chgData name="Scott, Laura" userId="1b52cfb7-7f25-4a02-adff-8b636eb6b3b7" providerId="ADAL" clId="{D5BCD6D1-1953-44C6-B726-B0914351CCCC}" dt="2023-03-22T15:30:46.438" v="1239" actId="20577"/>
          <ac:spMkLst>
            <pc:docMk/>
            <pc:sldMk cId="975152044" sldId="288"/>
            <ac:spMk id="3" creationId="{232F6840-3D5A-8098-16B8-303563671706}"/>
          </ac:spMkLst>
        </pc:spChg>
        <pc:spChg chg="add mod">
          <ac:chgData name="Scott, Laura" userId="1b52cfb7-7f25-4a02-adff-8b636eb6b3b7" providerId="ADAL" clId="{D5BCD6D1-1953-44C6-B726-B0914351CCCC}" dt="2023-03-22T15:31:47.250" v="1246" actId="2085"/>
          <ac:spMkLst>
            <pc:docMk/>
            <pc:sldMk cId="975152044" sldId="288"/>
            <ac:spMk id="5" creationId="{D165D286-434E-998A-26BA-8124FA0EBB11}"/>
          </ac:spMkLst>
        </pc:spChg>
        <pc:spChg chg="add mod">
          <ac:chgData name="Scott, Laura" userId="1b52cfb7-7f25-4a02-adff-8b636eb6b3b7" providerId="ADAL" clId="{D5BCD6D1-1953-44C6-B726-B0914351CCCC}" dt="2023-03-22T15:33:29.019" v="1291" actId="14100"/>
          <ac:spMkLst>
            <pc:docMk/>
            <pc:sldMk cId="975152044" sldId="288"/>
            <ac:spMk id="6" creationId="{85AA98F3-6E23-CC39-5840-73AEE64878AF}"/>
          </ac:spMkLst>
        </pc:spChg>
        <pc:picChg chg="add mod">
          <ac:chgData name="Scott, Laura" userId="1b52cfb7-7f25-4a02-adff-8b636eb6b3b7" providerId="ADAL" clId="{D5BCD6D1-1953-44C6-B726-B0914351CCCC}" dt="2023-03-22T15:31:01.876" v="1242" actId="692"/>
          <ac:picMkLst>
            <pc:docMk/>
            <pc:sldMk cId="975152044" sldId="288"/>
            <ac:picMk id="4" creationId="{2A6DA7F4-F17C-009F-FCF2-0B878C07186F}"/>
          </ac:picMkLst>
        </pc:picChg>
      </pc:sldChg>
      <pc:sldChg chg="addSp modSp new mod">
        <pc:chgData name="Scott, Laura" userId="1b52cfb7-7f25-4a02-adff-8b636eb6b3b7" providerId="ADAL" clId="{D5BCD6D1-1953-44C6-B726-B0914351CCCC}" dt="2023-03-22T15:38:19.889" v="1392" actId="13926"/>
        <pc:sldMkLst>
          <pc:docMk/>
          <pc:sldMk cId="394126452" sldId="289"/>
        </pc:sldMkLst>
        <pc:spChg chg="add mod">
          <ac:chgData name="Scott, Laura" userId="1b52cfb7-7f25-4a02-adff-8b636eb6b3b7" providerId="ADAL" clId="{D5BCD6D1-1953-44C6-B726-B0914351CCCC}" dt="2023-03-22T15:38:19.889" v="1392" actId="13926"/>
          <ac:spMkLst>
            <pc:docMk/>
            <pc:sldMk cId="394126452" sldId="289"/>
            <ac:spMk id="3" creationId="{2E5798AB-7E97-92E1-96AD-DE9D8C36C514}"/>
          </ac:spMkLst>
        </pc:spChg>
        <pc:spChg chg="add mod">
          <ac:chgData name="Scott, Laura" userId="1b52cfb7-7f25-4a02-adff-8b636eb6b3b7" providerId="ADAL" clId="{D5BCD6D1-1953-44C6-B726-B0914351CCCC}" dt="2023-03-22T15:36:31.617" v="1369" actId="403"/>
          <ac:spMkLst>
            <pc:docMk/>
            <pc:sldMk cId="394126452" sldId="289"/>
            <ac:spMk id="4" creationId="{F31F118A-9C17-2774-3D7D-B9F15871AD99}"/>
          </ac:spMkLst>
        </pc:spChg>
        <pc:picChg chg="add mod">
          <ac:chgData name="Scott, Laura" userId="1b52cfb7-7f25-4a02-adff-8b636eb6b3b7" providerId="ADAL" clId="{D5BCD6D1-1953-44C6-B726-B0914351CCCC}" dt="2023-03-22T15:36:55.477" v="1374" actId="692"/>
          <ac:picMkLst>
            <pc:docMk/>
            <pc:sldMk cId="394126452" sldId="289"/>
            <ac:picMk id="5" creationId="{7F7D5F5B-D6F2-FC40-566F-38A1394B4CD2}"/>
          </ac:picMkLst>
        </pc:picChg>
      </pc:sldChg>
      <pc:sldChg chg="addSp modSp new mod">
        <pc:chgData name="Scott, Laura" userId="1b52cfb7-7f25-4a02-adff-8b636eb6b3b7" providerId="ADAL" clId="{D5BCD6D1-1953-44C6-B726-B0914351CCCC}" dt="2023-03-22T15:35:07.369" v="1338" actId="692"/>
        <pc:sldMkLst>
          <pc:docMk/>
          <pc:sldMk cId="2016548076" sldId="290"/>
        </pc:sldMkLst>
        <pc:spChg chg="add mod">
          <ac:chgData name="Scott, Laura" userId="1b52cfb7-7f25-4a02-adff-8b636eb6b3b7" providerId="ADAL" clId="{D5BCD6D1-1953-44C6-B726-B0914351CCCC}" dt="2023-03-22T15:34:13.929" v="1328" actId="20577"/>
          <ac:spMkLst>
            <pc:docMk/>
            <pc:sldMk cId="2016548076" sldId="290"/>
            <ac:spMk id="3" creationId="{5AE20F10-7AB9-3F9F-C874-F8BDE2BFAEBC}"/>
          </ac:spMkLst>
        </pc:spChg>
        <pc:spChg chg="add mod">
          <ac:chgData name="Scott, Laura" userId="1b52cfb7-7f25-4a02-adff-8b636eb6b3b7" providerId="ADAL" clId="{D5BCD6D1-1953-44C6-B726-B0914351CCCC}" dt="2023-03-22T15:34:35.565" v="1332" actId="20577"/>
          <ac:spMkLst>
            <pc:docMk/>
            <pc:sldMk cId="2016548076" sldId="290"/>
            <ac:spMk id="4" creationId="{8E0DA8BD-EE0C-02D1-933C-784534E9E6E2}"/>
          </ac:spMkLst>
        </pc:spChg>
        <pc:picChg chg="add mod">
          <ac:chgData name="Scott, Laura" userId="1b52cfb7-7f25-4a02-adff-8b636eb6b3b7" providerId="ADAL" clId="{D5BCD6D1-1953-44C6-B726-B0914351CCCC}" dt="2023-03-22T15:35:07.369" v="1338" actId="692"/>
          <ac:picMkLst>
            <pc:docMk/>
            <pc:sldMk cId="2016548076" sldId="290"/>
            <ac:picMk id="5" creationId="{8B8866A0-9FC4-80A3-ADD6-89842FA9FFAF}"/>
          </ac:picMkLst>
        </pc:picChg>
      </pc:sldChg>
      <pc:sldChg chg="addSp modSp new mod">
        <pc:chgData name="Scott, Laura" userId="1b52cfb7-7f25-4a02-adff-8b636eb6b3b7" providerId="ADAL" clId="{D5BCD6D1-1953-44C6-B726-B0914351CCCC}" dt="2023-03-22T15:38:14.318" v="1391" actId="13926"/>
        <pc:sldMkLst>
          <pc:docMk/>
          <pc:sldMk cId="4254132775" sldId="291"/>
        </pc:sldMkLst>
        <pc:spChg chg="add mod">
          <ac:chgData name="Scott, Laura" userId="1b52cfb7-7f25-4a02-adff-8b636eb6b3b7" providerId="ADAL" clId="{D5BCD6D1-1953-44C6-B726-B0914351CCCC}" dt="2023-03-22T15:38:14.318" v="1391" actId="13926"/>
          <ac:spMkLst>
            <pc:docMk/>
            <pc:sldMk cId="4254132775" sldId="291"/>
            <ac:spMk id="3" creationId="{032DBE0F-C032-247F-4313-6D2246DE949B}"/>
          </ac:spMkLst>
        </pc:spChg>
        <pc:spChg chg="add mod">
          <ac:chgData name="Scott, Laura" userId="1b52cfb7-7f25-4a02-adff-8b636eb6b3b7" providerId="ADAL" clId="{D5BCD6D1-1953-44C6-B726-B0914351CCCC}" dt="2023-03-22T15:37:33.341" v="1380" actId="5793"/>
          <ac:spMkLst>
            <pc:docMk/>
            <pc:sldMk cId="4254132775" sldId="291"/>
            <ac:spMk id="4" creationId="{6F582DAF-0508-9A0C-2881-5FB89E092E8F}"/>
          </ac:spMkLst>
        </pc:spChg>
        <pc:spChg chg="add mod">
          <ac:chgData name="Scott, Laura" userId="1b52cfb7-7f25-4a02-adff-8b636eb6b3b7" providerId="ADAL" clId="{D5BCD6D1-1953-44C6-B726-B0914351CCCC}" dt="2023-03-22T15:38:05.879" v="1390" actId="403"/>
          <ac:spMkLst>
            <pc:docMk/>
            <pc:sldMk cId="4254132775" sldId="291"/>
            <ac:spMk id="6" creationId="{53EB7A2F-4FEC-4F8C-8B80-E5EB47768599}"/>
          </ac:spMkLst>
        </pc:spChg>
        <pc:picChg chg="add mod">
          <ac:chgData name="Scott, Laura" userId="1b52cfb7-7f25-4a02-adff-8b636eb6b3b7" providerId="ADAL" clId="{D5BCD6D1-1953-44C6-B726-B0914351CCCC}" dt="2023-03-22T15:37:42.085" v="1382" actId="1076"/>
          <ac:picMkLst>
            <pc:docMk/>
            <pc:sldMk cId="4254132775" sldId="291"/>
            <ac:picMk id="5" creationId="{97E557F5-78BF-EE04-C903-65A5E66AB975}"/>
          </ac:picMkLst>
        </pc:picChg>
      </pc:sldChg>
      <pc:sldChg chg="addSp modSp new mod">
        <pc:chgData name="Scott, Laura" userId="1b52cfb7-7f25-4a02-adff-8b636eb6b3b7" providerId="ADAL" clId="{D5BCD6D1-1953-44C6-B726-B0914351CCCC}" dt="2023-03-22T15:40:54.610" v="1426" actId="1076"/>
        <pc:sldMkLst>
          <pc:docMk/>
          <pc:sldMk cId="3035851513" sldId="292"/>
        </pc:sldMkLst>
        <pc:spChg chg="add mod">
          <ac:chgData name="Scott, Laura" userId="1b52cfb7-7f25-4a02-adff-8b636eb6b3b7" providerId="ADAL" clId="{D5BCD6D1-1953-44C6-B726-B0914351CCCC}" dt="2023-03-22T15:40:30.457" v="1420" actId="13926"/>
          <ac:spMkLst>
            <pc:docMk/>
            <pc:sldMk cId="3035851513" sldId="292"/>
            <ac:spMk id="3" creationId="{6A84312D-372B-2642-DE2D-4EA36F01224F}"/>
          </ac:spMkLst>
        </pc:spChg>
        <pc:spChg chg="add mod">
          <ac:chgData name="Scott, Laura" userId="1b52cfb7-7f25-4a02-adff-8b636eb6b3b7" providerId="ADAL" clId="{D5BCD6D1-1953-44C6-B726-B0914351CCCC}" dt="2023-03-22T15:40:44.213" v="1424" actId="14100"/>
          <ac:spMkLst>
            <pc:docMk/>
            <pc:sldMk cId="3035851513" sldId="292"/>
            <ac:spMk id="4" creationId="{2B85EAC5-4392-7A86-7722-C39F3CDB567D}"/>
          </ac:spMkLst>
        </pc:spChg>
        <pc:picChg chg="add mod">
          <ac:chgData name="Scott, Laura" userId="1b52cfb7-7f25-4a02-adff-8b636eb6b3b7" providerId="ADAL" clId="{D5BCD6D1-1953-44C6-B726-B0914351CCCC}" dt="2023-03-22T15:40:54.610" v="1426" actId="1076"/>
          <ac:picMkLst>
            <pc:docMk/>
            <pc:sldMk cId="3035851513" sldId="292"/>
            <ac:picMk id="5" creationId="{B0152163-3974-D753-3570-FDE39063309E}"/>
          </ac:picMkLst>
        </pc:picChg>
      </pc:sldChg>
      <pc:sldChg chg="addSp modSp new mod">
        <pc:chgData name="Scott, Laura" userId="1b52cfb7-7f25-4a02-adff-8b636eb6b3b7" providerId="ADAL" clId="{D5BCD6D1-1953-44C6-B726-B0914351CCCC}" dt="2023-03-22T15:42:35.432" v="1576" actId="20577"/>
        <pc:sldMkLst>
          <pc:docMk/>
          <pc:sldMk cId="3516852070" sldId="293"/>
        </pc:sldMkLst>
        <pc:spChg chg="add mod">
          <ac:chgData name="Scott, Laura" userId="1b52cfb7-7f25-4a02-adff-8b636eb6b3b7" providerId="ADAL" clId="{D5BCD6D1-1953-44C6-B726-B0914351CCCC}" dt="2023-03-22T15:42:35.432" v="1576" actId="20577"/>
          <ac:spMkLst>
            <pc:docMk/>
            <pc:sldMk cId="3516852070" sldId="293"/>
            <ac:spMk id="3" creationId="{0F290791-49FF-3198-01EE-06230CFC68D5}"/>
          </ac:spMkLst>
        </pc:spChg>
        <pc:spChg chg="add mod">
          <ac:chgData name="Scott, Laura" userId="1b52cfb7-7f25-4a02-adff-8b636eb6b3b7" providerId="ADAL" clId="{D5BCD6D1-1953-44C6-B726-B0914351CCCC}" dt="2023-03-22T15:42:20.263" v="1563" actId="20577"/>
          <ac:spMkLst>
            <pc:docMk/>
            <pc:sldMk cId="3516852070" sldId="293"/>
            <ac:spMk id="4" creationId="{F02BD78E-2D16-73C0-4BEB-A73DE59D8D88}"/>
          </ac:spMkLst>
        </pc:spChg>
        <pc:picChg chg="add mod">
          <ac:chgData name="Scott, Laura" userId="1b52cfb7-7f25-4a02-adff-8b636eb6b3b7" providerId="ADAL" clId="{D5BCD6D1-1953-44C6-B726-B0914351CCCC}" dt="2023-03-22T15:42:29.275" v="1564"/>
          <ac:picMkLst>
            <pc:docMk/>
            <pc:sldMk cId="3516852070" sldId="293"/>
            <ac:picMk id="5" creationId="{9F4DDF75-12CB-B9B6-81CC-E016D09A7490}"/>
          </ac:picMkLst>
        </pc:picChg>
      </pc:sldChg>
      <pc:sldChg chg="addSp modSp new mod">
        <pc:chgData name="Scott, Laura" userId="1b52cfb7-7f25-4a02-adff-8b636eb6b3b7" providerId="ADAL" clId="{D5BCD6D1-1953-44C6-B726-B0914351CCCC}" dt="2023-03-22T15:42:59.006" v="1579" actId="1076"/>
        <pc:sldMkLst>
          <pc:docMk/>
          <pc:sldMk cId="2846750182" sldId="294"/>
        </pc:sldMkLst>
        <pc:picChg chg="add mod">
          <ac:chgData name="Scott, Laura" userId="1b52cfb7-7f25-4a02-adff-8b636eb6b3b7" providerId="ADAL" clId="{D5BCD6D1-1953-44C6-B726-B0914351CCCC}" dt="2023-03-22T15:42:59.006" v="1579" actId="1076"/>
          <ac:picMkLst>
            <pc:docMk/>
            <pc:sldMk cId="2846750182" sldId="294"/>
            <ac:picMk id="3" creationId="{99B9D88C-C63C-195D-B7E9-92369AF041F2}"/>
          </ac:picMkLst>
        </pc:picChg>
      </pc:sldChg>
      <pc:sldChg chg="addSp modSp new mod">
        <pc:chgData name="Scott, Laura" userId="1b52cfb7-7f25-4a02-adff-8b636eb6b3b7" providerId="ADAL" clId="{D5BCD6D1-1953-44C6-B726-B0914351CCCC}" dt="2023-03-22T15:43:39.559" v="1599" actId="1076"/>
        <pc:sldMkLst>
          <pc:docMk/>
          <pc:sldMk cId="1513537989" sldId="295"/>
        </pc:sldMkLst>
        <pc:spChg chg="add mod">
          <ac:chgData name="Scott, Laura" userId="1b52cfb7-7f25-4a02-adff-8b636eb6b3b7" providerId="ADAL" clId="{D5BCD6D1-1953-44C6-B726-B0914351CCCC}" dt="2023-03-22T15:43:19.783" v="1595" actId="20577"/>
          <ac:spMkLst>
            <pc:docMk/>
            <pc:sldMk cId="1513537989" sldId="295"/>
            <ac:spMk id="4" creationId="{1365FB66-53F3-28C7-D1F5-1D564791F3AE}"/>
          </ac:spMkLst>
        </pc:spChg>
        <pc:spChg chg="add mod">
          <ac:chgData name="Scott, Laura" userId="1b52cfb7-7f25-4a02-adff-8b636eb6b3b7" providerId="ADAL" clId="{D5BCD6D1-1953-44C6-B726-B0914351CCCC}" dt="2023-03-22T15:43:35.165" v="1598" actId="1076"/>
          <ac:spMkLst>
            <pc:docMk/>
            <pc:sldMk cId="1513537989" sldId="295"/>
            <ac:spMk id="5" creationId="{722C24F0-16F1-6F5E-3AC9-8932800470A6}"/>
          </ac:spMkLst>
        </pc:spChg>
        <pc:picChg chg="add mod">
          <ac:chgData name="Scott, Laura" userId="1b52cfb7-7f25-4a02-adff-8b636eb6b3b7" providerId="ADAL" clId="{D5BCD6D1-1953-44C6-B726-B0914351CCCC}" dt="2023-03-22T15:43:39.559" v="1599" actId="1076"/>
          <ac:picMkLst>
            <pc:docMk/>
            <pc:sldMk cId="1513537989" sldId="295"/>
            <ac:picMk id="3" creationId="{47B3284B-82B3-91D6-47B0-01B9D47ED63D}"/>
          </ac:picMkLst>
        </pc:picChg>
      </pc:sldChg>
      <pc:sldChg chg="addSp modSp new mod">
        <pc:chgData name="Scott, Laura" userId="1b52cfb7-7f25-4a02-adff-8b636eb6b3b7" providerId="ADAL" clId="{D5BCD6D1-1953-44C6-B726-B0914351CCCC}" dt="2023-03-22T15:46:07.816" v="1634" actId="20577"/>
        <pc:sldMkLst>
          <pc:docMk/>
          <pc:sldMk cId="4202478992" sldId="296"/>
        </pc:sldMkLst>
        <pc:spChg chg="add mod">
          <ac:chgData name="Scott, Laura" userId="1b52cfb7-7f25-4a02-adff-8b636eb6b3b7" providerId="ADAL" clId="{D5BCD6D1-1953-44C6-B726-B0914351CCCC}" dt="2023-03-22T15:44:19.072" v="1609" actId="20577"/>
          <ac:spMkLst>
            <pc:docMk/>
            <pc:sldMk cId="4202478992" sldId="296"/>
            <ac:spMk id="3" creationId="{E0AA43BB-51EA-C392-771C-85883643F1DF}"/>
          </ac:spMkLst>
        </pc:spChg>
        <pc:spChg chg="add mod">
          <ac:chgData name="Scott, Laura" userId="1b52cfb7-7f25-4a02-adff-8b636eb6b3b7" providerId="ADAL" clId="{D5BCD6D1-1953-44C6-B726-B0914351CCCC}" dt="2023-03-22T15:46:07.816" v="1634" actId="20577"/>
          <ac:spMkLst>
            <pc:docMk/>
            <pc:sldMk cId="4202478992" sldId="296"/>
            <ac:spMk id="4" creationId="{07A13056-7C49-9AA6-CF72-CFCB409FFB6C}"/>
          </ac:spMkLst>
        </pc:spChg>
        <pc:picChg chg="add mod">
          <ac:chgData name="Scott, Laura" userId="1b52cfb7-7f25-4a02-adff-8b636eb6b3b7" providerId="ADAL" clId="{D5BCD6D1-1953-44C6-B726-B0914351CCCC}" dt="2023-03-22T15:44:39.585" v="1614" actId="1076"/>
          <ac:picMkLst>
            <pc:docMk/>
            <pc:sldMk cId="4202478992" sldId="296"/>
            <ac:picMk id="5" creationId="{664AA766-F50A-B84E-CD36-4A36453D3F05}"/>
          </ac:picMkLst>
        </pc:picChg>
      </pc:sldChg>
      <pc:sldChg chg="addSp delSp modSp new mod">
        <pc:chgData name="Scott, Laura" userId="1b52cfb7-7f25-4a02-adff-8b636eb6b3b7" providerId="ADAL" clId="{D5BCD6D1-1953-44C6-B726-B0914351CCCC}" dt="2023-03-22T15:48:53.770" v="1689" actId="692"/>
        <pc:sldMkLst>
          <pc:docMk/>
          <pc:sldMk cId="425734845" sldId="297"/>
        </pc:sldMkLst>
        <pc:spChg chg="add mod">
          <ac:chgData name="Scott, Laura" userId="1b52cfb7-7f25-4a02-adff-8b636eb6b3b7" providerId="ADAL" clId="{D5BCD6D1-1953-44C6-B726-B0914351CCCC}" dt="2023-03-22T15:46:35.258" v="1647" actId="20577"/>
          <ac:spMkLst>
            <pc:docMk/>
            <pc:sldMk cId="425734845" sldId="297"/>
            <ac:spMk id="3" creationId="{35D40395-1FBE-CEDD-E322-9278695C2F9F}"/>
          </ac:spMkLst>
        </pc:spChg>
        <pc:spChg chg="add del mod">
          <ac:chgData name="Scott, Laura" userId="1b52cfb7-7f25-4a02-adff-8b636eb6b3b7" providerId="ADAL" clId="{D5BCD6D1-1953-44C6-B726-B0914351CCCC}" dt="2023-03-22T15:46:19.086" v="1635" actId="478"/>
          <ac:spMkLst>
            <pc:docMk/>
            <pc:sldMk cId="425734845" sldId="297"/>
            <ac:spMk id="5" creationId="{31CD759C-0A50-3F36-5329-0ED860AC82EA}"/>
          </ac:spMkLst>
        </pc:spChg>
        <pc:spChg chg="add mod">
          <ac:chgData name="Scott, Laura" userId="1b52cfb7-7f25-4a02-adff-8b636eb6b3b7" providerId="ADAL" clId="{D5BCD6D1-1953-44C6-B726-B0914351CCCC}" dt="2023-03-22T15:46:53.296" v="1653" actId="403"/>
          <ac:spMkLst>
            <pc:docMk/>
            <pc:sldMk cId="425734845" sldId="297"/>
            <ac:spMk id="6" creationId="{BD957F2C-6C60-E62C-DB87-2F7B0859CA13}"/>
          </ac:spMkLst>
        </pc:spChg>
        <pc:spChg chg="add mod">
          <ac:chgData name="Scott, Laura" userId="1b52cfb7-7f25-4a02-adff-8b636eb6b3b7" providerId="ADAL" clId="{D5BCD6D1-1953-44C6-B726-B0914351CCCC}" dt="2023-03-22T15:47:19.574" v="1658" actId="1076"/>
          <ac:spMkLst>
            <pc:docMk/>
            <pc:sldMk cId="425734845" sldId="297"/>
            <ac:spMk id="8" creationId="{36D4D544-A536-1F31-8354-EA898E9441E8}"/>
          </ac:spMkLst>
        </pc:spChg>
        <pc:spChg chg="add mod">
          <ac:chgData name="Scott, Laura" userId="1b52cfb7-7f25-4a02-adff-8b636eb6b3b7" providerId="ADAL" clId="{D5BCD6D1-1953-44C6-B726-B0914351CCCC}" dt="2023-03-22T15:47:48.641" v="1663" actId="207"/>
          <ac:spMkLst>
            <pc:docMk/>
            <pc:sldMk cId="425734845" sldId="297"/>
            <ac:spMk id="10" creationId="{86D7FC46-F441-9EF4-8757-A7DA9B46D728}"/>
          </ac:spMkLst>
        </pc:spChg>
        <pc:spChg chg="add mod">
          <ac:chgData name="Scott, Laura" userId="1b52cfb7-7f25-4a02-adff-8b636eb6b3b7" providerId="ADAL" clId="{D5BCD6D1-1953-44C6-B726-B0914351CCCC}" dt="2023-03-22T15:48:09.547" v="1681" actId="1076"/>
          <ac:spMkLst>
            <pc:docMk/>
            <pc:sldMk cId="425734845" sldId="297"/>
            <ac:spMk id="11" creationId="{3AE44E3E-B44A-7591-1461-1BD0C9428862}"/>
          </ac:spMkLst>
        </pc:spChg>
        <pc:spChg chg="add mod">
          <ac:chgData name="Scott, Laura" userId="1b52cfb7-7f25-4a02-adff-8b636eb6b3b7" providerId="ADAL" clId="{D5BCD6D1-1953-44C6-B726-B0914351CCCC}" dt="2023-03-22T15:48:30.021" v="1685" actId="1076"/>
          <ac:spMkLst>
            <pc:docMk/>
            <pc:sldMk cId="425734845" sldId="297"/>
            <ac:spMk id="13" creationId="{B1DA2033-31F2-8D3B-6F2F-C75C50985D82}"/>
          </ac:spMkLst>
        </pc:spChg>
        <pc:picChg chg="add del mod">
          <ac:chgData name="Scott, Laura" userId="1b52cfb7-7f25-4a02-adff-8b636eb6b3b7" providerId="ADAL" clId="{D5BCD6D1-1953-44C6-B726-B0914351CCCC}" dt="2023-03-22T15:46:20.074" v="1636" actId="478"/>
          <ac:picMkLst>
            <pc:docMk/>
            <pc:sldMk cId="425734845" sldId="297"/>
            <ac:picMk id="4" creationId="{A7FA08E6-1BEC-4D9E-D547-54EF95E2D501}"/>
          </ac:picMkLst>
        </pc:picChg>
        <pc:picChg chg="add mod">
          <ac:chgData name="Scott, Laura" userId="1b52cfb7-7f25-4a02-adff-8b636eb6b3b7" providerId="ADAL" clId="{D5BCD6D1-1953-44C6-B726-B0914351CCCC}" dt="2023-03-22T15:48:53.770" v="1689" actId="692"/>
          <ac:picMkLst>
            <pc:docMk/>
            <pc:sldMk cId="425734845" sldId="297"/>
            <ac:picMk id="7" creationId="{3D25DA23-7A65-5F33-D7D6-1190472D8814}"/>
          </ac:picMkLst>
        </pc:picChg>
        <pc:picChg chg="add mod">
          <ac:chgData name="Scott, Laura" userId="1b52cfb7-7f25-4a02-adff-8b636eb6b3b7" providerId="ADAL" clId="{D5BCD6D1-1953-44C6-B726-B0914351CCCC}" dt="2023-03-22T15:48:53.770" v="1689" actId="692"/>
          <ac:picMkLst>
            <pc:docMk/>
            <pc:sldMk cId="425734845" sldId="297"/>
            <ac:picMk id="9" creationId="{27A4090A-ADAC-47F8-A99C-31BAAE7E3634}"/>
          </ac:picMkLst>
        </pc:picChg>
        <pc:picChg chg="add mod">
          <ac:chgData name="Scott, Laura" userId="1b52cfb7-7f25-4a02-adff-8b636eb6b3b7" providerId="ADAL" clId="{D5BCD6D1-1953-44C6-B726-B0914351CCCC}" dt="2023-03-22T15:48:53.770" v="1689" actId="692"/>
          <ac:picMkLst>
            <pc:docMk/>
            <pc:sldMk cId="425734845" sldId="297"/>
            <ac:picMk id="12" creationId="{26D9F9A3-3D9D-683B-645F-E7243A6225BD}"/>
          </ac:picMkLst>
        </pc:picChg>
        <pc:picChg chg="add mod">
          <ac:chgData name="Scott, Laura" userId="1b52cfb7-7f25-4a02-adff-8b636eb6b3b7" providerId="ADAL" clId="{D5BCD6D1-1953-44C6-B726-B0914351CCCC}" dt="2023-03-22T15:48:53.770" v="1689" actId="692"/>
          <ac:picMkLst>
            <pc:docMk/>
            <pc:sldMk cId="425734845" sldId="297"/>
            <ac:picMk id="14" creationId="{34CBC921-1AF0-9AEA-4D6F-10EF5D78E585}"/>
          </ac:picMkLst>
        </pc:picChg>
      </pc:sldChg>
      <pc:sldChg chg="addSp modSp new mod">
        <pc:chgData name="Scott, Laura" userId="1b52cfb7-7f25-4a02-adff-8b636eb6b3b7" providerId="ADAL" clId="{D5BCD6D1-1953-44C6-B726-B0914351CCCC}" dt="2023-03-22T15:52:17.041" v="2036" actId="108"/>
        <pc:sldMkLst>
          <pc:docMk/>
          <pc:sldMk cId="26941896" sldId="298"/>
        </pc:sldMkLst>
        <pc:spChg chg="add mod">
          <ac:chgData name="Scott, Laura" userId="1b52cfb7-7f25-4a02-adff-8b636eb6b3b7" providerId="ADAL" clId="{D5BCD6D1-1953-44C6-B726-B0914351CCCC}" dt="2023-03-22T15:49:13.151" v="1710" actId="20577"/>
          <ac:spMkLst>
            <pc:docMk/>
            <pc:sldMk cId="26941896" sldId="298"/>
            <ac:spMk id="3" creationId="{81B4CCB4-B50D-83C4-FBB6-AECF1F1E8447}"/>
          </ac:spMkLst>
        </pc:spChg>
        <pc:spChg chg="add mod">
          <ac:chgData name="Scott, Laura" userId="1b52cfb7-7f25-4a02-adff-8b636eb6b3b7" providerId="ADAL" clId="{D5BCD6D1-1953-44C6-B726-B0914351CCCC}" dt="2023-03-22T15:52:17.041" v="2036" actId="108"/>
          <ac:spMkLst>
            <pc:docMk/>
            <pc:sldMk cId="26941896" sldId="298"/>
            <ac:spMk id="4" creationId="{B8CC1FE8-AD42-EA02-54AC-678359653514}"/>
          </ac:spMkLst>
        </pc:spChg>
      </pc:sldChg>
    </pc:docChg>
  </pc:docChgLst>
  <pc:docChgLst>
    <pc:chgData name="Scott, Laura" userId="S::laura.scott@untsystem.edu::1b52cfb7-7f25-4a02-adff-8b636eb6b3b7" providerId="AD" clId="Web-{52EF8EBB-8EFE-40ED-871D-B2BB0651CD79}"/>
    <pc:docChg chg="addSld modSld">
      <pc:chgData name="Scott, Laura" userId="S::laura.scott@untsystem.edu::1b52cfb7-7f25-4a02-adff-8b636eb6b3b7" providerId="AD" clId="Web-{52EF8EBB-8EFE-40ED-871D-B2BB0651CD79}" dt="2023-03-24T18:39:00.359" v="74" actId="20577"/>
      <pc:docMkLst>
        <pc:docMk/>
      </pc:docMkLst>
      <pc:sldChg chg="addSp modSp new">
        <pc:chgData name="Scott, Laura" userId="S::laura.scott@untsystem.edu::1b52cfb7-7f25-4a02-adff-8b636eb6b3b7" providerId="AD" clId="Web-{52EF8EBB-8EFE-40ED-871D-B2BB0651CD79}" dt="2023-03-24T18:39:00.359" v="74" actId="20577"/>
        <pc:sldMkLst>
          <pc:docMk/>
          <pc:sldMk cId="2327213528" sldId="299"/>
        </pc:sldMkLst>
        <pc:spChg chg="add mod">
          <ac:chgData name="Scott, Laura" userId="S::laura.scott@untsystem.edu::1b52cfb7-7f25-4a02-adff-8b636eb6b3b7" providerId="AD" clId="Web-{52EF8EBB-8EFE-40ED-871D-B2BB0651CD79}" dt="2023-03-24T18:38:49.952" v="72" actId="1076"/>
          <ac:spMkLst>
            <pc:docMk/>
            <pc:sldMk cId="2327213528" sldId="299"/>
            <ac:spMk id="3" creationId="{3A7E4126-7854-127D-9767-E55C1E135366}"/>
          </ac:spMkLst>
        </pc:spChg>
        <pc:spChg chg="add mod">
          <ac:chgData name="Scott, Laura" userId="S::laura.scott@untsystem.edu::1b52cfb7-7f25-4a02-adff-8b636eb6b3b7" providerId="AD" clId="Web-{52EF8EBB-8EFE-40ED-871D-B2BB0651CD79}" dt="2023-03-24T18:39:00.359" v="74" actId="20577"/>
          <ac:spMkLst>
            <pc:docMk/>
            <pc:sldMk cId="2327213528" sldId="299"/>
            <ac:spMk id="4" creationId="{AA66883A-11E2-59B9-08E8-173E74DFFD4B}"/>
          </ac:spMkLst>
        </pc:spChg>
      </pc:sldChg>
    </pc:docChg>
  </pc:docChgLst>
  <pc:docChgLst>
    <pc:chgData name="Scott, Laura" userId="S::laura.scott@untsystem.edu::1b52cfb7-7f25-4a02-adff-8b636eb6b3b7" providerId="AD" clId="Web-{19FC0648-DC16-4B77-AF63-697E2C49B793}"/>
    <pc:docChg chg="modSld">
      <pc:chgData name="Scott, Laura" userId="S::laura.scott@untsystem.edu::1b52cfb7-7f25-4a02-adff-8b636eb6b3b7" providerId="AD" clId="Web-{19FC0648-DC16-4B77-AF63-697E2C49B793}" dt="2023-03-24T13:46:20.294" v="38"/>
      <pc:docMkLst>
        <pc:docMk/>
      </pc:docMkLst>
      <pc:sldChg chg="modSp">
        <pc:chgData name="Scott, Laura" userId="S::laura.scott@untsystem.edu::1b52cfb7-7f25-4a02-adff-8b636eb6b3b7" providerId="AD" clId="Web-{19FC0648-DC16-4B77-AF63-697E2C49B793}" dt="2023-03-24T13:40:31.969" v="30" actId="20577"/>
        <pc:sldMkLst>
          <pc:docMk/>
          <pc:sldMk cId="2082806030" sldId="258"/>
        </pc:sldMkLst>
        <pc:graphicFrameChg chg="modGraphic">
          <ac:chgData name="Scott, Laura" userId="S::laura.scott@untsystem.edu::1b52cfb7-7f25-4a02-adff-8b636eb6b3b7" providerId="AD" clId="Web-{19FC0648-DC16-4B77-AF63-697E2C49B793}" dt="2023-03-24T13:40:31.969" v="30" actId="20577"/>
          <ac:graphicFrameMkLst>
            <pc:docMk/>
            <pc:sldMk cId="2082806030" sldId="258"/>
            <ac:graphicFrameMk id="3" creationId="{CAD315D2-093E-E746-9579-371CC38A9D6D}"/>
          </ac:graphicFrameMkLst>
        </pc:graphicFrameChg>
      </pc:sldChg>
      <pc:sldChg chg="modSp">
        <pc:chgData name="Scott, Laura" userId="S::laura.scott@untsystem.edu::1b52cfb7-7f25-4a02-adff-8b636eb6b3b7" providerId="AD" clId="Web-{19FC0648-DC16-4B77-AF63-697E2C49B793}" dt="2023-03-24T13:44:11.555" v="32" actId="20577"/>
        <pc:sldMkLst>
          <pc:docMk/>
          <pc:sldMk cId="2386328445" sldId="262"/>
        </pc:sldMkLst>
        <pc:spChg chg="mod">
          <ac:chgData name="Scott, Laura" userId="S::laura.scott@untsystem.edu::1b52cfb7-7f25-4a02-adff-8b636eb6b3b7" providerId="AD" clId="Web-{19FC0648-DC16-4B77-AF63-697E2C49B793}" dt="2023-03-24T13:44:11.555" v="32" actId="20577"/>
          <ac:spMkLst>
            <pc:docMk/>
            <pc:sldMk cId="2386328445" sldId="262"/>
            <ac:spMk id="5" creationId="{CE606D8C-C0CB-2EE9-2646-4C12EBB5C033}"/>
          </ac:spMkLst>
        </pc:spChg>
      </pc:sldChg>
      <pc:sldChg chg="modSp">
        <pc:chgData name="Scott, Laura" userId="S::laura.scott@untsystem.edu::1b52cfb7-7f25-4a02-adff-8b636eb6b3b7" providerId="AD" clId="Web-{19FC0648-DC16-4B77-AF63-697E2C49B793}" dt="2023-03-24T13:44:07.836" v="31" actId="20577"/>
        <pc:sldMkLst>
          <pc:docMk/>
          <pc:sldMk cId="3422794366" sldId="265"/>
        </pc:sldMkLst>
        <pc:spChg chg="mod">
          <ac:chgData name="Scott, Laura" userId="S::laura.scott@untsystem.edu::1b52cfb7-7f25-4a02-adff-8b636eb6b3b7" providerId="AD" clId="Web-{19FC0648-DC16-4B77-AF63-697E2C49B793}" dt="2023-03-24T13:44:07.836" v="31" actId="20577"/>
          <ac:spMkLst>
            <pc:docMk/>
            <pc:sldMk cId="3422794366" sldId="265"/>
            <ac:spMk id="3" creationId="{5F98B4E8-1277-2F88-B285-FFA56723E344}"/>
          </ac:spMkLst>
        </pc:spChg>
      </pc:sldChg>
      <pc:sldChg chg="addSp delSp modSp">
        <pc:chgData name="Scott, Laura" userId="S::laura.scott@untsystem.edu::1b52cfb7-7f25-4a02-adff-8b636eb6b3b7" providerId="AD" clId="Web-{19FC0648-DC16-4B77-AF63-697E2C49B793}" dt="2023-03-24T13:46:20.294" v="38"/>
        <pc:sldMkLst>
          <pc:docMk/>
          <pc:sldMk cId="4154028313" sldId="266"/>
        </pc:sldMkLst>
        <pc:picChg chg="del">
          <ac:chgData name="Scott, Laura" userId="S::laura.scott@untsystem.edu::1b52cfb7-7f25-4a02-adff-8b636eb6b3b7" providerId="AD" clId="Web-{19FC0648-DC16-4B77-AF63-697E2C49B793}" dt="2023-03-24T13:46:10.090" v="34"/>
          <ac:picMkLst>
            <pc:docMk/>
            <pc:sldMk cId="4154028313" sldId="266"/>
            <ac:picMk id="5" creationId="{26E3B13C-82CC-191C-E497-7EED08D3CBC8}"/>
          </ac:picMkLst>
        </pc:picChg>
        <pc:picChg chg="add mod">
          <ac:chgData name="Scott, Laura" userId="S::laura.scott@untsystem.edu::1b52cfb7-7f25-4a02-adff-8b636eb6b3b7" providerId="AD" clId="Web-{19FC0648-DC16-4B77-AF63-697E2C49B793}" dt="2023-03-24T13:46:18.169" v="37" actId="1076"/>
          <ac:picMkLst>
            <pc:docMk/>
            <pc:sldMk cId="4154028313" sldId="266"/>
            <ac:picMk id="8" creationId="{4E6C5FDD-36EC-3831-81B1-0CEB9EC6D3FD}"/>
          </ac:picMkLst>
        </pc:picChg>
        <pc:cxnChg chg="del mod">
          <ac:chgData name="Scott, Laura" userId="S::laura.scott@untsystem.edu::1b52cfb7-7f25-4a02-adff-8b636eb6b3b7" providerId="AD" clId="Web-{19FC0648-DC16-4B77-AF63-697E2C49B793}" dt="2023-03-24T13:46:20.294" v="38"/>
          <ac:cxnSpMkLst>
            <pc:docMk/>
            <pc:sldMk cId="4154028313" sldId="266"/>
            <ac:cxnSpMk id="9" creationId="{D67D6C4C-12C2-BC10-F13C-90F8C0A7C4B1}"/>
          </ac:cxnSpMkLst>
        </pc:cxnChg>
      </pc:sldChg>
    </pc:docChg>
  </pc:docChgLst>
  <pc:docChgLst>
    <pc:chgData name="Scott, Laura" userId="S::laura.scott@untsystem.edu::1b52cfb7-7f25-4a02-adff-8b636eb6b3b7" providerId="AD" clId="Web-{FFDA1E4B-4C89-44BC-B785-3F396CD45102}"/>
    <pc:docChg chg="modSld">
      <pc:chgData name="Scott, Laura" userId="S::laura.scott@untsystem.edu::1b52cfb7-7f25-4a02-adff-8b636eb6b3b7" providerId="AD" clId="Web-{FFDA1E4B-4C89-44BC-B785-3F396CD45102}" dt="2023-03-24T14:26:55.874" v="268" actId="14100"/>
      <pc:docMkLst>
        <pc:docMk/>
      </pc:docMkLst>
      <pc:sldChg chg="modSp">
        <pc:chgData name="Scott, Laura" userId="S::laura.scott@untsystem.edu::1b52cfb7-7f25-4a02-adff-8b636eb6b3b7" providerId="AD" clId="Web-{FFDA1E4B-4C89-44BC-B785-3F396CD45102}" dt="2023-03-24T14:16:23.434" v="1" actId="20577"/>
        <pc:sldMkLst>
          <pc:docMk/>
          <pc:sldMk cId="3118737664" sldId="259"/>
        </pc:sldMkLst>
        <pc:spChg chg="mod">
          <ac:chgData name="Scott, Laura" userId="S::laura.scott@untsystem.edu::1b52cfb7-7f25-4a02-adff-8b636eb6b3b7" providerId="AD" clId="Web-{FFDA1E4B-4C89-44BC-B785-3F396CD45102}" dt="2023-03-24T14:16:23.434" v="1" actId="20577"/>
          <ac:spMkLst>
            <pc:docMk/>
            <pc:sldMk cId="3118737664" sldId="259"/>
            <ac:spMk id="3" creationId="{D9156735-FF1E-A454-DA20-506C787BDEFF}"/>
          </ac:spMkLst>
        </pc:spChg>
      </pc:sldChg>
      <pc:sldChg chg="modSp">
        <pc:chgData name="Scott, Laura" userId="S::laura.scott@untsystem.edu::1b52cfb7-7f25-4a02-adff-8b636eb6b3b7" providerId="AD" clId="Web-{FFDA1E4B-4C89-44BC-B785-3F396CD45102}" dt="2023-03-24T14:17:47.609" v="130" actId="20577"/>
        <pc:sldMkLst>
          <pc:docMk/>
          <pc:sldMk cId="2268496999" sldId="273"/>
        </pc:sldMkLst>
        <pc:spChg chg="mod">
          <ac:chgData name="Scott, Laura" userId="S::laura.scott@untsystem.edu::1b52cfb7-7f25-4a02-adff-8b636eb6b3b7" providerId="AD" clId="Web-{FFDA1E4B-4C89-44BC-B785-3F396CD45102}" dt="2023-03-24T14:16:46.654" v="3" actId="20577"/>
          <ac:spMkLst>
            <pc:docMk/>
            <pc:sldMk cId="2268496999" sldId="273"/>
            <ac:spMk id="3" creationId="{A21344E7-2986-2880-1C80-4BF03DD323CB}"/>
          </ac:spMkLst>
        </pc:spChg>
        <pc:spChg chg="mod">
          <ac:chgData name="Scott, Laura" userId="S::laura.scott@untsystem.edu::1b52cfb7-7f25-4a02-adff-8b636eb6b3b7" providerId="AD" clId="Web-{FFDA1E4B-4C89-44BC-B785-3F396CD45102}" dt="2023-03-24T14:17:47.609" v="130" actId="20577"/>
          <ac:spMkLst>
            <pc:docMk/>
            <pc:sldMk cId="2268496999" sldId="273"/>
            <ac:spMk id="4" creationId="{EE383F01-04A6-8A32-21D6-C5F74B953547}"/>
          </ac:spMkLst>
        </pc:spChg>
        <pc:spChg chg="mod">
          <ac:chgData name="Scott, Laura" userId="S::laura.scott@untsystem.edu::1b52cfb7-7f25-4a02-adff-8b636eb6b3b7" providerId="AD" clId="Web-{FFDA1E4B-4C89-44BC-B785-3F396CD45102}" dt="2023-03-24T14:16:40.763" v="2" actId="20577"/>
          <ac:spMkLst>
            <pc:docMk/>
            <pc:sldMk cId="2268496999" sldId="273"/>
            <ac:spMk id="7" creationId="{865FFAA9-E0E3-393E-6ADB-C0FE28336022}"/>
          </ac:spMkLst>
        </pc:spChg>
        <pc:picChg chg="mod">
          <ac:chgData name="Scott, Laura" userId="S::laura.scott@untsystem.edu::1b52cfb7-7f25-4a02-adff-8b636eb6b3b7" providerId="AD" clId="Web-{FFDA1E4B-4C89-44BC-B785-3F396CD45102}" dt="2023-03-24T14:17:09.467" v="7" actId="1076"/>
          <ac:picMkLst>
            <pc:docMk/>
            <pc:sldMk cId="2268496999" sldId="273"/>
            <ac:picMk id="5" creationId="{06B41231-ABF4-1F3D-25F1-D161A2333F41}"/>
          </ac:picMkLst>
        </pc:picChg>
        <pc:picChg chg="mod">
          <ac:chgData name="Scott, Laura" userId="S::laura.scott@untsystem.edu::1b52cfb7-7f25-4a02-adff-8b636eb6b3b7" providerId="AD" clId="Web-{FFDA1E4B-4C89-44BC-B785-3F396CD45102}" dt="2023-03-24T14:17:05.936" v="6" actId="1076"/>
          <ac:picMkLst>
            <pc:docMk/>
            <pc:sldMk cId="2268496999" sldId="273"/>
            <ac:picMk id="6" creationId="{75AE8187-E2ED-9A7D-79C3-EAAE0B7A94C9}"/>
          </ac:picMkLst>
        </pc:picChg>
      </pc:sldChg>
      <pc:sldChg chg="addSp modSp">
        <pc:chgData name="Scott, Laura" userId="S::laura.scott@untsystem.edu::1b52cfb7-7f25-4a02-adff-8b636eb6b3b7" providerId="AD" clId="Web-{FFDA1E4B-4C89-44BC-B785-3F396CD45102}" dt="2023-03-24T14:19:36.659" v="139" actId="20577"/>
        <pc:sldMkLst>
          <pc:docMk/>
          <pc:sldMk cId="4146918831" sldId="278"/>
        </pc:sldMkLst>
        <pc:spChg chg="mod">
          <ac:chgData name="Scott, Laura" userId="S::laura.scott@untsystem.edu::1b52cfb7-7f25-4a02-adff-8b636eb6b3b7" providerId="AD" clId="Web-{FFDA1E4B-4C89-44BC-B785-3F396CD45102}" dt="2023-03-24T14:19:36.659" v="139" actId="20577"/>
          <ac:spMkLst>
            <pc:docMk/>
            <pc:sldMk cId="4146918831" sldId="278"/>
            <ac:spMk id="3" creationId="{30D96E67-9742-3DC4-EB6B-15E8008C567D}"/>
          </ac:spMkLst>
        </pc:spChg>
        <pc:spChg chg="add mod">
          <ac:chgData name="Scott, Laura" userId="S::laura.scott@untsystem.edu::1b52cfb7-7f25-4a02-adff-8b636eb6b3b7" providerId="AD" clId="Web-{FFDA1E4B-4C89-44BC-B785-3F396CD45102}" dt="2023-03-24T14:18:42.860" v="133"/>
          <ac:spMkLst>
            <pc:docMk/>
            <pc:sldMk cId="4146918831" sldId="278"/>
            <ac:spMk id="6" creationId="{FDE29F8B-738E-632E-AF8D-E241BBD97B8D}"/>
          </ac:spMkLst>
        </pc:spChg>
      </pc:sldChg>
      <pc:sldChg chg="addSp modSp">
        <pc:chgData name="Scott, Laura" userId="S::laura.scott@untsystem.edu::1b52cfb7-7f25-4a02-adff-8b636eb6b3b7" providerId="AD" clId="Web-{FFDA1E4B-4C89-44BC-B785-3F396CD45102}" dt="2023-03-24T14:19:23.127" v="138" actId="1076"/>
        <pc:sldMkLst>
          <pc:docMk/>
          <pc:sldMk cId="2811384083" sldId="279"/>
        </pc:sldMkLst>
        <pc:spChg chg="add mod">
          <ac:chgData name="Scott, Laura" userId="S::laura.scott@untsystem.edu::1b52cfb7-7f25-4a02-adff-8b636eb6b3b7" providerId="AD" clId="Web-{FFDA1E4B-4C89-44BC-B785-3F396CD45102}" dt="2023-03-24T14:19:15.361" v="136"/>
          <ac:spMkLst>
            <pc:docMk/>
            <pc:sldMk cId="2811384083" sldId="279"/>
            <ac:spMk id="4" creationId="{39FB4D49-FD49-2171-244A-6C7AA537648E}"/>
          </ac:spMkLst>
        </pc:spChg>
        <pc:spChg chg="add mod">
          <ac:chgData name="Scott, Laura" userId="S::laura.scott@untsystem.edu::1b52cfb7-7f25-4a02-adff-8b636eb6b3b7" providerId="AD" clId="Web-{FFDA1E4B-4C89-44BC-B785-3F396CD45102}" dt="2023-03-24T14:19:23.127" v="138" actId="1076"/>
          <ac:spMkLst>
            <pc:docMk/>
            <pc:sldMk cId="2811384083" sldId="279"/>
            <ac:spMk id="5" creationId="{578C5165-47AE-AB17-CB2F-CC7EB226C4DE}"/>
          </ac:spMkLst>
        </pc:spChg>
      </pc:sldChg>
      <pc:sldChg chg="addSp delSp modSp">
        <pc:chgData name="Scott, Laura" userId="S::laura.scott@untsystem.edu::1b52cfb7-7f25-4a02-adff-8b636eb6b3b7" providerId="AD" clId="Web-{FFDA1E4B-4C89-44BC-B785-3F396CD45102}" dt="2023-03-24T14:23:19.915" v="162" actId="20577"/>
        <pc:sldMkLst>
          <pc:docMk/>
          <pc:sldMk cId="403428794" sldId="283"/>
        </pc:sldMkLst>
        <pc:spChg chg="mod">
          <ac:chgData name="Scott, Laura" userId="S::laura.scott@untsystem.edu::1b52cfb7-7f25-4a02-adff-8b636eb6b3b7" providerId="AD" clId="Web-{FFDA1E4B-4C89-44BC-B785-3F396CD45102}" dt="2023-03-24T14:21:46.444" v="148" actId="14100"/>
          <ac:spMkLst>
            <pc:docMk/>
            <pc:sldMk cId="403428794" sldId="283"/>
            <ac:spMk id="6" creationId="{79F27769-D53F-039D-E7D8-2FA2C4A2F619}"/>
          </ac:spMkLst>
        </pc:spChg>
        <pc:spChg chg="mod">
          <ac:chgData name="Scott, Laura" userId="S::laura.scott@untsystem.edu::1b52cfb7-7f25-4a02-adff-8b636eb6b3b7" providerId="AD" clId="Web-{FFDA1E4B-4C89-44BC-B785-3F396CD45102}" dt="2023-03-24T14:23:19.915" v="162" actId="20577"/>
          <ac:spMkLst>
            <pc:docMk/>
            <pc:sldMk cId="403428794" sldId="283"/>
            <ac:spMk id="12" creationId="{C1AEFB5F-79B5-461A-A0B2-5E9F24075C26}"/>
          </ac:spMkLst>
        </pc:spChg>
        <pc:spChg chg="del">
          <ac:chgData name="Scott, Laura" userId="S::laura.scott@untsystem.edu::1b52cfb7-7f25-4a02-adff-8b636eb6b3b7" providerId="AD" clId="Web-{FFDA1E4B-4C89-44BC-B785-3F396CD45102}" dt="2023-03-24T14:22:26.210" v="150"/>
          <ac:spMkLst>
            <pc:docMk/>
            <pc:sldMk cId="403428794" sldId="283"/>
            <ac:spMk id="14" creationId="{0BC2BA3A-2076-535B-87CB-EBA396FAC31B}"/>
          </ac:spMkLst>
        </pc:spChg>
        <pc:spChg chg="add mod">
          <ac:chgData name="Scott, Laura" userId="S::laura.scott@untsystem.edu::1b52cfb7-7f25-4a02-adff-8b636eb6b3b7" providerId="AD" clId="Web-{FFDA1E4B-4C89-44BC-B785-3F396CD45102}" dt="2023-03-24T14:23:13.555" v="161" actId="14100"/>
          <ac:spMkLst>
            <pc:docMk/>
            <pc:sldMk cId="403428794" sldId="283"/>
            <ac:spMk id="16" creationId="{3505FE3A-326F-ED1F-E706-6AE36070A803}"/>
          </ac:spMkLst>
        </pc:spChg>
        <pc:picChg chg="del">
          <ac:chgData name="Scott, Laura" userId="S::laura.scott@untsystem.edu::1b52cfb7-7f25-4a02-adff-8b636eb6b3b7" providerId="AD" clId="Web-{FFDA1E4B-4C89-44BC-B785-3F396CD45102}" dt="2023-03-24T14:20:47.067" v="140"/>
          <ac:picMkLst>
            <pc:docMk/>
            <pc:sldMk cId="403428794" sldId="283"/>
            <ac:picMk id="5" creationId="{3E60A988-3856-7A9E-75E7-D91A610DB164}"/>
          </ac:picMkLst>
        </pc:picChg>
        <pc:picChg chg="add mod ord">
          <ac:chgData name="Scott, Laura" userId="S::laura.scott@untsystem.edu::1b52cfb7-7f25-4a02-adff-8b636eb6b3b7" providerId="AD" clId="Web-{FFDA1E4B-4C89-44BC-B785-3F396CD45102}" dt="2023-03-24T14:21:31.193" v="147"/>
          <ac:picMkLst>
            <pc:docMk/>
            <pc:sldMk cId="403428794" sldId="283"/>
            <ac:picMk id="7" creationId="{B30EC794-78A1-1312-7657-C23CA65B77D4}"/>
          </ac:picMkLst>
        </pc:picChg>
        <pc:picChg chg="mod">
          <ac:chgData name="Scott, Laura" userId="S::laura.scott@untsystem.edu::1b52cfb7-7f25-4a02-adff-8b636eb6b3b7" providerId="AD" clId="Web-{FFDA1E4B-4C89-44BC-B785-3F396CD45102}" dt="2023-03-24T14:22:51.758" v="157"/>
          <ac:picMkLst>
            <pc:docMk/>
            <pc:sldMk cId="403428794" sldId="283"/>
            <ac:picMk id="10" creationId="{8062CABB-B3FC-038A-D6F5-67CB64F1B003}"/>
          </ac:picMkLst>
        </pc:picChg>
        <pc:picChg chg="del">
          <ac:chgData name="Scott, Laura" userId="S::laura.scott@untsystem.edu::1b52cfb7-7f25-4a02-adff-8b636eb6b3b7" providerId="AD" clId="Web-{FFDA1E4B-4C89-44BC-B785-3F396CD45102}" dt="2023-03-24T14:22:24.851" v="149"/>
          <ac:picMkLst>
            <pc:docMk/>
            <pc:sldMk cId="403428794" sldId="283"/>
            <ac:picMk id="13" creationId="{0451CBBB-3541-1C93-D992-91795248DE0A}"/>
          </ac:picMkLst>
        </pc:picChg>
        <pc:picChg chg="add mod">
          <ac:chgData name="Scott, Laura" userId="S::laura.scott@untsystem.edu::1b52cfb7-7f25-4a02-adff-8b636eb6b3b7" providerId="AD" clId="Web-{FFDA1E4B-4C89-44BC-B785-3F396CD45102}" dt="2023-03-24T14:22:47.164" v="156"/>
          <ac:picMkLst>
            <pc:docMk/>
            <pc:sldMk cId="403428794" sldId="283"/>
            <ac:picMk id="15" creationId="{203FB26F-04D9-14AF-DBCF-B2431819FD88}"/>
          </ac:picMkLst>
        </pc:picChg>
        <pc:cxnChg chg="mod">
          <ac:chgData name="Scott, Laura" userId="S::laura.scott@untsystem.edu::1b52cfb7-7f25-4a02-adff-8b636eb6b3b7" providerId="AD" clId="Web-{FFDA1E4B-4C89-44BC-B785-3F396CD45102}" dt="2023-03-24T14:21:07.052" v="146" actId="1076"/>
          <ac:cxnSpMkLst>
            <pc:docMk/>
            <pc:sldMk cId="403428794" sldId="283"/>
            <ac:cxnSpMk id="8" creationId="{80F54DE3-4622-1AB3-BB0F-F138C142E668}"/>
          </ac:cxnSpMkLst>
        </pc:cxnChg>
      </pc:sldChg>
      <pc:sldChg chg="addSp delSp modSp">
        <pc:chgData name="Scott, Laura" userId="S::laura.scott@untsystem.edu::1b52cfb7-7f25-4a02-adff-8b636eb6b3b7" providerId="AD" clId="Web-{FFDA1E4B-4C89-44BC-B785-3F396CD45102}" dt="2023-03-24T14:24:45.855" v="214"/>
        <pc:sldMkLst>
          <pc:docMk/>
          <pc:sldMk cId="4192892160" sldId="284"/>
        </pc:sldMkLst>
        <pc:spChg chg="mod">
          <ac:chgData name="Scott, Laura" userId="S::laura.scott@untsystem.edu::1b52cfb7-7f25-4a02-adff-8b636eb6b3b7" providerId="AD" clId="Web-{FFDA1E4B-4C89-44BC-B785-3F396CD45102}" dt="2023-03-24T14:24:40.026" v="212" actId="20577"/>
          <ac:spMkLst>
            <pc:docMk/>
            <pc:sldMk cId="4192892160" sldId="284"/>
            <ac:spMk id="4" creationId="{6E4A26E6-C9DE-E2FE-A8B6-9DF0B0C0106D}"/>
          </ac:spMkLst>
        </pc:spChg>
        <pc:picChg chg="del">
          <ac:chgData name="Scott, Laura" userId="S::laura.scott@untsystem.edu::1b52cfb7-7f25-4a02-adff-8b636eb6b3b7" providerId="AD" clId="Web-{FFDA1E4B-4C89-44BC-B785-3F396CD45102}" dt="2023-03-24T14:24:08.479" v="207"/>
          <ac:picMkLst>
            <pc:docMk/>
            <pc:sldMk cId="4192892160" sldId="284"/>
            <ac:picMk id="5" creationId="{74F67507-2725-9606-D92D-8B82E6B8B521}"/>
          </ac:picMkLst>
        </pc:picChg>
        <pc:picChg chg="add mod">
          <ac:chgData name="Scott, Laura" userId="S::laura.scott@untsystem.edu::1b52cfb7-7f25-4a02-adff-8b636eb6b3b7" providerId="AD" clId="Web-{FFDA1E4B-4C89-44BC-B785-3F396CD45102}" dt="2023-03-24T14:24:45.855" v="214"/>
          <ac:picMkLst>
            <pc:docMk/>
            <pc:sldMk cId="4192892160" sldId="284"/>
            <ac:picMk id="6" creationId="{4AFD1CCC-2244-EC38-2C63-43263CE17C3A}"/>
          </ac:picMkLst>
        </pc:picChg>
        <pc:cxnChg chg="del">
          <ac:chgData name="Scott, Laura" userId="S::laura.scott@untsystem.edu::1b52cfb7-7f25-4a02-adff-8b636eb6b3b7" providerId="AD" clId="Web-{FFDA1E4B-4C89-44BC-B785-3F396CD45102}" dt="2023-03-24T14:24:09.916" v="208"/>
          <ac:cxnSpMkLst>
            <pc:docMk/>
            <pc:sldMk cId="4192892160" sldId="284"/>
            <ac:cxnSpMk id="7" creationId="{1222355D-8296-347C-D2ED-9D1377054E07}"/>
          </ac:cxnSpMkLst>
        </pc:cxnChg>
      </pc:sldChg>
      <pc:sldChg chg="addSp delSp modSp">
        <pc:chgData name="Scott, Laura" userId="S::laura.scott@untsystem.edu::1b52cfb7-7f25-4a02-adff-8b636eb6b3b7" providerId="AD" clId="Web-{FFDA1E4B-4C89-44BC-B785-3F396CD45102}" dt="2023-03-24T14:26:55.874" v="268" actId="14100"/>
        <pc:sldMkLst>
          <pc:docMk/>
          <pc:sldMk cId="421336697" sldId="285"/>
        </pc:sldMkLst>
        <pc:spChg chg="mod">
          <ac:chgData name="Scott, Laura" userId="S::laura.scott@untsystem.edu::1b52cfb7-7f25-4a02-adff-8b636eb6b3b7" providerId="AD" clId="Web-{FFDA1E4B-4C89-44BC-B785-3F396CD45102}" dt="2023-03-24T14:26:02.185" v="219" actId="20577"/>
          <ac:spMkLst>
            <pc:docMk/>
            <pc:sldMk cId="421336697" sldId="285"/>
            <ac:spMk id="3" creationId="{17433869-FECD-0E68-842F-B4E21364BEC2}"/>
          </ac:spMkLst>
        </pc:spChg>
        <pc:spChg chg="mod">
          <ac:chgData name="Scott, Laura" userId="S::laura.scott@untsystem.edu::1b52cfb7-7f25-4a02-adff-8b636eb6b3b7" providerId="AD" clId="Web-{FFDA1E4B-4C89-44BC-B785-3F396CD45102}" dt="2023-03-24T14:26:20.826" v="261" actId="20577"/>
          <ac:spMkLst>
            <pc:docMk/>
            <pc:sldMk cId="421336697" sldId="285"/>
            <ac:spMk id="4" creationId="{287610EB-8819-E532-DD9D-5C091208747E}"/>
          </ac:spMkLst>
        </pc:spChg>
        <pc:spChg chg="add mod">
          <ac:chgData name="Scott, Laura" userId="S::laura.scott@untsystem.edu::1b52cfb7-7f25-4a02-adff-8b636eb6b3b7" providerId="AD" clId="Web-{FFDA1E4B-4C89-44BC-B785-3F396CD45102}" dt="2023-03-24T14:26:47.749" v="265"/>
          <ac:spMkLst>
            <pc:docMk/>
            <pc:sldMk cId="421336697" sldId="285"/>
            <ac:spMk id="8" creationId="{975BEAFF-8896-2440-D539-075AF1055CF4}"/>
          </ac:spMkLst>
        </pc:spChg>
        <pc:spChg chg="add mod">
          <ac:chgData name="Scott, Laura" userId="S::laura.scott@untsystem.edu::1b52cfb7-7f25-4a02-adff-8b636eb6b3b7" providerId="AD" clId="Web-{FFDA1E4B-4C89-44BC-B785-3F396CD45102}" dt="2023-03-24T14:26:55.874" v="268" actId="14100"/>
          <ac:spMkLst>
            <pc:docMk/>
            <pc:sldMk cId="421336697" sldId="285"/>
            <ac:spMk id="9" creationId="{0E5EF7BF-D1C4-43DB-B6B1-F15EB7718053}"/>
          </ac:spMkLst>
        </pc:spChg>
        <pc:picChg chg="del">
          <ac:chgData name="Scott, Laura" userId="S::laura.scott@untsystem.edu::1b52cfb7-7f25-4a02-adff-8b636eb6b3b7" providerId="AD" clId="Web-{FFDA1E4B-4C89-44BC-B785-3F396CD45102}" dt="2023-03-24T14:25:37.591" v="215"/>
          <ac:picMkLst>
            <pc:docMk/>
            <pc:sldMk cId="421336697" sldId="285"/>
            <ac:picMk id="5" creationId="{8A83B1FF-C393-4631-B139-5074B3CF840B}"/>
          </ac:picMkLst>
        </pc:picChg>
        <pc:picChg chg="add mod">
          <ac:chgData name="Scott, Laura" userId="S::laura.scott@untsystem.edu::1b52cfb7-7f25-4a02-adff-8b636eb6b3b7" providerId="AD" clId="Web-{FFDA1E4B-4C89-44BC-B785-3F396CD45102}" dt="2023-03-24T14:25:57.544" v="218" actId="1076"/>
          <ac:picMkLst>
            <pc:docMk/>
            <pc:sldMk cId="421336697" sldId="285"/>
            <ac:picMk id="7" creationId="{6CA2B2E8-94C1-E4FC-4E69-05DB88B0AFF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17883-8882-46A9-B1DC-1CB4755ABD86}" type="doc">
      <dgm:prSet loTypeId="urn:microsoft.com/office/officeart/2009/3/layout/StepUpProcess" loCatId="process" qsTypeId="urn:microsoft.com/office/officeart/2005/8/quickstyle/simple1" qsCatId="simple" csTypeId="urn:microsoft.com/office/officeart/2005/8/colors/accent6_3" csCatId="accent6" phldr="1"/>
      <dgm:spPr/>
      <dgm:t>
        <a:bodyPr/>
        <a:lstStyle/>
        <a:p>
          <a:endParaRPr lang="en-US"/>
        </a:p>
      </dgm:t>
    </dgm:pt>
    <dgm:pt modelId="{01AECE63-B53E-484B-8938-5B724084BE2F}">
      <dgm:prSet/>
      <dgm:spPr/>
      <dgm:t>
        <a:bodyPr/>
        <a:lstStyle/>
        <a:p>
          <a:pPr rtl="0"/>
          <a:r>
            <a:rPr lang="en-US" b="1"/>
            <a:t>Initiator</a:t>
          </a:r>
        </a:p>
      </dgm:t>
    </dgm:pt>
    <dgm:pt modelId="{A8D0992D-02BA-4389-9244-D916070E57ED}" type="parTrans" cxnId="{FE4644DE-CE3E-4376-B0CB-E2B597EA58BE}">
      <dgm:prSet/>
      <dgm:spPr/>
      <dgm:t>
        <a:bodyPr/>
        <a:lstStyle/>
        <a:p>
          <a:endParaRPr lang="en-US"/>
        </a:p>
      </dgm:t>
    </dgm:pt>
    <dgm:pt modelId="{54E9F3D1-DED0-4249-8A56-55CB3FAE4FCF}" type="sibTrans" cxnId="{FE4644DE-CE3E-4376-B0CB-E2B597EA58BE}">
      <dgm:prSet/>
      <dgm:spPr/>
      <dgm:t>
        <a:bodyPr/>
        <a:lstStyle/>
        <a:p>
          <a:endParaRPr lang="en-US"/>
        </a:p>
      </dgm:t>
    </dgm:pt>
    <dgm:pt modelId="{39A47842-0BE4-48E7-AE7E-6509A463B706}">
      <dgm:prSet/>
      <dgm:spPr/>
      <dgm:t>
        <a:bodyPr/>
        <a:lstStyle/>
        <a:p>
          <a:pPr rtl="0"/>
          <a:r>
            <a:rPr lang="en-US"/>
            <a:t>Monitors Invite Status </a:t>
          </a:r>
        </a:p>
      </dgm:t>
    </dgm:pt>
    <dgm:pt modelId="{482BAD1B-5CB3-4043-9036-4ABCDA711620}" type="parTrans" cxnId="{9E2656E9-7436-49E1-B587-89EB2EBFB304}">
      <dgm:prSet/>
      <dgm:spPr/>
      <dgm:t>
        <a:bodyPr/>
        <a:lstStyle/>
        <a:p>
          <a:endParaRPr lang="en-US"/>
        </a:p>
      </dgm:t>
    </dgm:pt>
    <dgm:pt modelId="{963E2B9B-E470-4D2B-90EA-6E1752EABACD}" type="sibTrans" cxnId="{9E2656E9-7436-49E1-B587-89EB2EBFB304}">
      <dgm:prSet/>
      <dgm:spPr/>
      <dgm:t>
        <a:bodyPr/>
        <a:lstStyle/>
        <a:p>
          <a:endParaRPr lang="en-US"/>
        </a:p>
      </dgm:t>
    </dgm:pt>
    <dgm:pt modelId="{4E7768FD-DB60-46F1-B898-ABA0C24F3106}">
      <dgm:prSet/>
      <dgm:spPr/>
      <dgm:t>
        <a:bodyPr/>
        <a:lstStyle/>
        <a:p>
          <a:pPr rtl="0"/>
          <a:r>
            <a:rPr lang="en-US" b="1"/>
            <a:t>Vendor </a:t>
          </a:r>
        </a:p>
      </dgm:t>
    </dgm:pt>
    <dgm:pt modelId="{2854BF87-FE2E-48FB-BBB6-CE68725FEC64}" type="parTrans" cxnId="{006F46A1-9C63-4D97-95F1-36DF65905684}">
      <dgm:prSet/>
      <dgm:spPr/>
      <dgm:t>
        <a:bodyPr/>
        <a:lstStyle/>
        <a:p>
          <a:endParaRPr lang="en-US"/>
        </a:p>
      </dgm:t>
    </dgm:pt>
    <dgm:pt modelId="{A9EDAFAF-D146-42AC-849A-8725574EF9C7}" type="sibTrans" cxnId="{006F46A1-9C63-4D97-95F1-36DF65905684}">
      <dgm:prSet/>
      <dgm:spPr/>
      <dgm:t>
        <a:bodyPr/>
        <a:lstStyle/>
        <a:p>
          <a:endParaRPr lang="en-US"/>
        </a:p>
      </dgm:t>
    </dgm:pt>
    <dgm:pt modelId="{F1A95FBA-4076-449E-9940-DD61B164961A}">
      <dgm:prSet/>
      <dgm:spPr/>
      <dgm:t>
        <a:bodyPr/>
        <a:lstStyle/>
        <a:p>
          <a:pPr rtl="0"/>
          <a:r>
            <a:rPr lang="en-US"/>
            <a:t>Completes Registration</a:t>
          </a:r>
        </a:p>
      </dgm:t>
    </dgm:pt>
    <dgm:pt modelId="{9241FAFA-4FE1-4178-8129-F04B451F9CE9}" type="parTrans" cxnId="{3B25B0C5-EF43-43D0-A088-A4CCE67C7653}">
      <dgm:prSet/>
      <dgm:spPr/>
      <dgm:t>
        <a:bodyPr/>
        <a:lstStyle/>
        <a:p>
          <a:endParaRPr lang="en-US"/>
        </a:p>
      </dgm:t>
    </dgm:pt>
    <dgm:pt modelId="{1FFC63E8-C831-4886-9BD2-A935418A66AB}" type="sibTrans" cxnId="{3B25B0C5-EF43-43D0-A088-A4CCE67C7653}">
      <dgm:prSet/>
      <dgm:spPr/>
      <dgm:t>
        <a:bodyPr/>
        <a:lstStyle/>
        <a:p>
          <a:endParaRPr lang="en-US"/>
        </a:p>
      </dgm:t>
    </dgm:pt>
    <dgm:pt modelId="{31694B4E-D744-4CC6-A10B-E4E964A3665C}">
      <dgm:prSet/>
      <dgm:spPr/>
      <dgm:t>
        <a:bodyPr/>
        <a:lstStyle/>
        <a:p>
          <a:pPr rtl="0"/>
          <a:r>
            <a:rPr lang="en-US" b="1"/>
            <a:t>PaymentWorks</a:t>
          </a:r>
        </a:p>
      </dgm:t>
    </dgm:pt>
    <dgm:pt modelId="{9B13ADC9-4AD5-4FD7-A546-BF259003D523}" type="parTrans" cxnId="{59621E4E-104F-448F-BBE4-A2BCACB4611B}">
      <dgm:prSet/>
      <dgm:spPr/>
      <dgm:t>
        <a:bodyPr/>
        <a:lstStyle/>
        <a:p>
          <a:endParaRPr lang="en-US"/>
        </a:p>
      </dgm:t>
    </dgm:pt>
    <dgm:pt modelId="{48A508B3-13EF-44C3-B989-B5880CAAF499}" type="sibTrans" cxnId="{59621E4E-104F-448F-BBE4-A2BCACB4611B}">
      <dgm:prSet/>
      <dgm:spPr/>
      <dgm:t>
        <a:bodyPr/>
        <a:lstStyle/>
        <a:p>
          <a:endParaRPr lang="en-US"/>
        </a:p>
      </dgm:t>
    </dgm:pt>
    <dgm:pt modelId="{CFF85998-D794-4CB5-81A8-4D6973479D8E}">
      <dgm:prSet/>
      <dgm:spPr/>
      <dgm:t>
        <a:bodyPr/>
        <a:lstStyle/>
        <a:p>
          <a:pPr rtl="0"/>
          <a:r>
            <a:rPr lang="en-US"/>
            <a:t>Verification of TINS</a:t>
          </a:r>
        </a:p>
      </dgm:t>
    </dgm:pt>
    <dgm:pt modelId="{8DB00FE5-63EA-42F3-B06F-492C8922C944}" type="parTrans" cxnId="{77407528-89EB-4481-B732-8743230278EA}">
      <dgm:prSet/>
      <dgm:spPr/>
      <dgm:t>
        <a:bodyPr/>
        <a:lstStyle/>
        <a:p>
          <a:endParaRPr lang="en-US"/>
        </a:p>
      </dgm:t>
    </dgm:pt>
    <dgm:pt modelId="{57388A07-ADFE-4675-9C39-C189A0C19D25}" type="sibTrans" cxnId="{77407528-89EB-4481-B732-8743230278EA}">
      <dgm:prSet/>
      <dgm:spPr/>
      <dgm:t>
        <a:bodyPr/>
        <a:lstStyle/>
        <a:p>
          <a:endParaRPr lang="en-US"/>
        </a:p>
      </dgm:t>
    </dgm:pt>
    <dgm:pt modelId="{7FFB7D76-2C1B-4115-9EDF-685DECE83F41}">
      <dgm:prSet/>
      <dgm:spPr/>
      <dgm:t>
        <a:bodyPr/>
        <a:lstStyle/>
        <a:p>
          <a:pPr rtl="0"/>
          <a:r>
            <a:rPr lang="en-US"/>
            <a:t>Verification of Banking Information</a:t>
          </a:r>
        </a:p>
      </dgm:t>
    </dgm:pt>
    <dgm:pt modelId="{D719B231-F691-404B-9A25-F3760421D4EA}" type="parTrans" cxnId="{4AC397FB-9B55-4BB2-A6DB-99B3FBFF0381}">
      <dgm:prSet/>
      <dgm:spPr/>
      <dgm:t>
        <a:bodyPr/>
        <a:lstStyle/>
        <a:p>
          <a:endParaRPr lang="en-US"/>
        </a:p>
      </dgm:t>
    </dgm:pt>
    <dgm:pt modelId="{558C0211-6BFC-4226-BE22-C5BC352BCE13}" type="sibTrans" cxnId="{4AC397FB-9B55-4BB2-A6DB-99B3FBFF0381}">
      <dgm:prSet/>
      <dgm:spPr/>
      <dgm:t>
        <a:bodyPr/>
        <a:lstStyle/>
        <a:p>
          <a:endParaRPr lang="en-US"/>
        </a:p>
      </dgm:t>
    </dgm:pt>
    <dgm:pt modelId="{D120C7A9-D1E9-41BE-ADCF-AD1575F3E155}">
      <dgm:prSet/>
      <dgm:spPr/>
      <dgm:t>
        <a:bodyPr/>
        <a:lstStyle/>
        <a:p>
          <a:pPr rtl="0"/>
          <a:r>
            <a:rPr lang="en-US"/>
            <a:t>Checks for Financial Sanctions</a:t>
          </a:r>
        </a:p>
      </dgm:t>
    </dgm:pt>
    <dgm:pt modelId="{A206630E-8088-4CA7-8211-7A25EBB6B7E1}" type="parTrans" cxnId="{94DCB400-0C22-4315-9BC6-19333D153016}">
      <dgm:prSet/>
      <dgm:spPr/>
      <dgm:t>
        <a:bodyPr/>
        <a:lstStyle/>
        <a:p>
          <a:endParaRPr lang="en-US"/>
        </a:p>
      </dgm:t>
    </dgm:pt>
    <dgm:pt modelId="{8B035D3F-35EA-4BDB-B298-1FA112707F93}" type="sibTrans" cxnId="{94DCB400-0C22-4315-9BC6-19333D153016}">
      <dgm:prSet/>
      <dgm:spPr/>
      <dgm:t>
        <a:bodyPr/>
        <a:lstStyle/>
        <a:p>
          <a:endParaRPr lang="en-US"/>
        </a:p>
      </dgm:t>
    </dgm:pt>
    <dgm:pt modelId="{81E6260A-5E83-4052-A720-382638BAEB28}">
      <dgm:prSet/>
      <dgm:spPr/>
      <dgm:t>
        <a:bodyPr/>
        <a:lstStyle/>
        <a:p>
          <a:pPr rtl="0"/>
          <a:r>
            <a:rPr lang="en-US" b="1">
              <a:latin typeface="Calibri Light" panose="020F0302020204030204"/>
            </a:rPr>
            <a:t>Supplier Management</a:t>
          </a:r>
          <a:endParaRPr lang="en-US" b="1"/>
        </a:p>
      </dgm:t>
    </dgm:pt>
    <dgm:pt modelId="{303048CC-FF6C-42CB-9578-3C254298B518}" type="parTrans" cxnId="{D9DD92EA-998B-4D3E-BC79-6BE918F91B0C}">
      <dgm:prSet/>
      <dgm:spPr/>
      <dgm:t>
        <a:bodyPr/>
        <a:lstStyle/>
        <a:p>
          <a:endParaRPr lang="en-US"/>
        </a:p>
      </dgm:t>
    </dgm:pt>
    <dgm:pt modelId="{7C3E0EFA-64C0-4013-894F-DAB13EC2B61B}" type="sibTrans" cxnId="{D9DD92EA-998B-4D3E-BC79-6BE918F91B0C}">
      <dgm:prSet/>
      <dgm:spPr/>
      <dgm:t>
        <a:bodyPr/>
        <a:lstStyle/>
        <a:p>
          <a:endParaRPr lang="en-US"/>
        </a:p>
      </dgm:t>
    </dgm:pt>
    <dgm:pt modelId="{B2F8BC4F-20D9-47D4-B585-C21A0A1332D3}">
      <dgm:prSet/>
      <dgm:spPr/>
      <dgm:t>
        <a:bodyPr/>
        <a:lstStyle/>
        <a:p>
          <a:pPr rtl="0"/>
          <a:r>
            <a:rPr lang="en-US"/>
            <a:t>Review and Approval </a:t>
          </a:r>
          <a:r>
            <a:rPr lang="en-US">
              <a:latin typeface="Calibri Light" panose="020F0302020204030204"/>
            </a:rPr>
            <a:t>Vendor Registration</a:t>
          </a:r>
          <a:endParaRPr lang="en-US"/>
        </a:p>
      </dgm:t>
    </dgm:pt>
    <dgm:pt modelId="{6FD55EF7-630E-4387-85B5-857091B8BBBB}" type="parTrans" cxnId="{F958FD4B-742D-4A2E-9EE3-5A51CA17FB2F}">
      <dgm:prSet/>
      <dgm:spPr/>
      <dgm:t>
        <a:bodyPr/>
        <a:lstStyle/>
        <a:p>
          <a:endParaRPr lang="en-US"/>
        </a:p>
      </dgm:t>
    </dgm:pt>
    <dgm:pt modelId="{63F85285-B5E0-4494-B233-3E3F11939D24}" type="sibTrans" cxnId="{F958FD4B-742D-4A2E-9EE3-5A51CA17FB2F}">
      <dgm:prSet/>
      <dgm:spPr/>
      <dgm:t>
        <a:bodyPr/>
        <a:lstStyle/>
        <a:p>
          <a:endParaRPr lang="en-US"/>
        </a:p>
      </dgm:t>
    </dgm:pt>
    <dgm:pt modelId="{45FEEBC1-C5D5-4FA7-A97E-DA4099E061DE}">
      <dgm:prSet/>
      <dgm:spPr/>
      <dgm:t>
        <a:bodyPr/>
        <a:lstStyle/>
        <a:p>
          <a:pPr rtl="0"/>
          <a:r>
            <a:rPr lang="en-US"/>
            <a:t>Sets Up User Account</a:t>
          </a:r>
        </a:p>
      </dgm:t>
    </dgm:pt>
    <dgm:pt modelId="{6D79452F-FB79-4E9E-B986-54D1A5E2D007}" type="parTrans" cxnId="{FB96996A-E10F-4380-8E0A-6B8D3A26DD03}">
      <dgm:prSet/>
      <dgm:spPr/>
      <dgm:t>
        <a:bodyPr/>
        <a:lstStyle/>
        <a:p>
          <a:endParaRPr lang="en-US"/>
        </a:p>
      </dgm:t>
    </dgm:pt>
    <dgm:pt modelId="{F53717C0-F632-43C7-A7F9-91B4F8EE4130}" type="sibTrans" cxnId="{FB96996A-E10F-4380-8E0A-6B8D3A26DD03}">
      <dgm:prSet/>
      <dgm:spPr/>
      <dgm:t>
        <a:bodyPr/>
        <a:lstStyle/>
        <a:p>
          <a:endParaRPr lang="en-US"/>
        </a:p>
      </dgm:t>
    </dgm:pt>
    <dgm:pt modelId="{D33A3A07-F53D-4905-BE4E-35E3E36619E0}">
      <dgm:prSet/>
      <dgm:spPr/>
      <dgm:t>
        <a:bodyPr/>
        <a:lstStyle/>
        <a:p>
          <a:pPr rtl="0"/>
          <a:r>
            <a:rPr lang="en-US"/>
            <a:t>Updates Company Information</a:t>
          </a:r>
        </a:p>
      </dgm:t>
    </dgm:pt>
    <dgm:pt modelId="{21673D59-D1BA-4A37-9049-926C6A4C5511}" type="parTrans" cxnId="{6AD6E173-0A45-4AE0-9F7E-CD25A6BDC88B}">
      <dgm:prSet/>
      <dgm:spPr/>
      <dgm:t>
        <a:bodyPr/>
        <a:lstStyle/>
        <a:p>
          <a:endParaRPr lang="en-US"/>
        </a:p>
      </dgm:t>
    </dgm:pt>
    <dgm:pt modelId="{2737805F-F7CD-4DB8-BF5F-EEFC18CAF970}" type="sibTrans" cxnId="{6AD6E173-0A45-4AE0-9F7E-CD25A6BDC88B}">
      <dgm:prSet/>
      <dgm:spPr/>
      <dgm:t>
        <a:bodyPr/>
        <a:lstStyle/>
        <a:p>
          <a:endParaRPr lang="en-US"/>
        </a:p>
      </dgm:t>
    </dgm:pt>
    <dgm:pt modelId="{DDC90F8A-6E5A-4CFE-BFB2-4701CF5FE432}">
      <dgm:prSet/>
      <dgm:spPr/>
      <dgm:t>
        <a:bodyPr/>
        <a:lstStyle/>
        <a:p>
          <a:pPr rtl="0"/>
          <a:r>
            <a:rPr lang="en-US"/>
            <a:t>Grants Access to Company Users</a:t>
          </a:r>
        </a:p>
      </dgm:t>
    </dgm:pt>
    <dgm:pt modelId="{AFF1A33C-2E73-47DC-86D6-DB510F1F9642}" type="parTrans" cxnId="{1D2FD4B0-8B7F-446F-9BDA-0BCA8E48D719}">
      <dgm:prSet/>
      <dgm:spPr/>
      <dgm:t>
        <a:bodyPr/>
        <a:lstStyle/>
        <a:p>
          <a:endParaRPr lang="en-US"/>
        </a:p>
      </dgm:t>
    </dgm:pt>
    <dgm:pt modelId="{155D4402-4FA3-49F8-A7FE-573B55B49295}" type="sibTrans" cxnId="{1D2FD4B0-8B7F-446F-9BDA-0BCA8E48D719}">
      <dgm:prSet/>
      <dgm:spPr/>
      <dgm:t>
        <a:bodyPr/>
        <a:lstStyle/>
        <a:p>
          <a:endParaRPr lang="en-US"/>
        </a:p>
      </dgm:t>
    </dgm:pt>
    <dgm:pt modelId="{7118E7EB-3873-407E-B74C-DD9CF4F09D08}">
      <dgm:prSet/>
      <dgm:spPr/>
      <dgm:t>
        <a:bodyPr/>
        <a:lstStyle/>
        <a:p>
          <a:pPr rtl="0"/>
          <a:r>
            <a:rPr lang="en-US"/>
            <a:t>Invites Vendor </a:t>
          </a:r>
        </a:p>
      </dgm:t>
    </dgm:pt>
    <dgm:pt modelId="{5B53E9DD-6BB8-4C53-9F2D-829471E0CA57}" type="sibTrans" cxnId="{54DA85BD-1B9B-4136-850F-1B601359D42E}">
      <dgm:prSet/>
      <dgm:spPr/>
      <dgm:t>
        <a:bodyPr/>
        <a:lstStyle/>
        <a:p>
          <a:endParaRPr lang="en-US"/>
        </a:p>
      </dgm:t>
    </dgm:pt>
    <dgm:pt modelId="{844F349A-2B87-4C75-AFFE-26889C840314}" type="parTrans" cxnId="{54DA85BD-1B9B-4136-850F-1B601359D42E}">
      <dgm:prSet/>
      <dgm:spPr/>
      <dgm:t>
        <a:bodyPr/>
        <a:lstStyle/>
        <a:p>
          <a:endParaRPr lang="en-US"/>
        </a:p>
      </dgm:t>
    </dgm:pt>
    <dgm:pt modelId="{EBE9B29E-E8AD-43B7-ACD8-24E7D0E4F63F}" type="pres">
      <dgm:prSet presAssocID="{82C17883-8882-46A9-B1DC-1CB4755ABD86}" presName="rootnode" presStyleCnt="0">
        <dgm:presLayoutVars>
          <dgm:chMax/>
          <dgm:chPref/>
          <dgm:dir/>
          <dgm:animLvl val="lvl"/>
        </dgm:presLayoutVars>
      </dgm:prSet>
      <dgm:spPr/>
    </dgm:pt>
    <dgm:pt modelId="{FD4B6118-4269-4C36-BD06-CE2E63923998}" type="pres">
      <dgm:prSet presAssocID="{01AECE63-B53E-484B-8938-5B724084BE2F}" presName="composite" presStyleCnt="0"/>
      <dgm:spPr/>
    </dgm:pt>
    <dgm:pt modelId="{13175950-9756-4FCD-A603-B80FC9FB97CC}" type="pres">
      <dgm:prSet presAssocID="{01AECE63-B53E-484B-8938-5B724084BE2F}" presName="LShape" presStyleLbl="alignNode1" presStyleIdx="0" presStyleCnt="7"/>
      <dgm:spPr/>
    </dgm:pt>
    <dgm:pt modelId="{AF0983AE-C32D-4297-A153-CC66904158DE}" type="pres">
      <dgm:prSet presAssocID="{01AECE63-B53E-484B-8938-5B724084BE2F}" presName="ParentText" presStyleLbl="revTx" presStyleIdx="0" presStyleCnt="4">
        <dgm:presLayoutVars>
          <dgm:chMax val="0"/>
          <dgm:chPref val="0"/>
          <dgm:bulletEnabled val="1"/>
        </dgm:presLayoutVars>
      </dgm:prSet>
      <dgm:spPr/>
    </dgm:pt>
    <dgm:pt modelId="{01124DF0-A688-4151-AA8C-8AE0F45EE80F}" type="pres">
      <dgm:prSet presAssocID="{01AECE63-B53E-484B-8938-5B724084BE2F}" presName="Triangle" presStyleLbl="alignNode1" presStyleIdx="1" presStyleCnt="7"/>
      <dgm:spPr/>
    </dgm:pt>
    <dgm:pt modelId="{9C5E2129-21FB-4AF6-BD43-6A093B8CD2CE}" type="pres">
      <dgm:prSet presAssocID="{54E9F3D1-DED0-4249-8A56-55CB3FAE4FCF}" presName="sibTrans" presStyleCnt="0"/>
      <dgm:spPr/>
    </dgm:pt>
    <dgm:pt modelId="{BB8B108F-E916-4E2D-AD46-690D8715AB17}" type="pres">
      <dgm:prSet presAssocID="{54E9F3D1-DED0-4249-8A56-55CB3FAE4FCF}" presName="space" presStyleCnt="0"/>
      <dgm:spPr/>
    </dgm:pt>
    <dgm:pt modelId="{5862A9C4-0464-49D3-91ED-08C487B5AD15}" type="pres">
      <dgm:prSet presAssocID="{4E7768FD-DB60-46F1-B898-ABA0C24F3106}" presName="composite" presStyleCnt="0"/>
      <dgm:spPr/>
    </dgm:pt>
    <dgm:pt modelId="{43E1D1F8-6431-4711-B147-CF134B33E811}" type="pres">
      <dgm:prSet presAssocID="{4E7768FD-DB60-46F1-B898-ABA0C24F3106}" presName="LShape" presStyleLbl="alignNode1" presStyleIdx="2" presStyleCnt="7"/>
      <dgm:spPr/>
    </dgm:pt>
    <dgm:pt modelId="{C9D250A1-D877-4B3E-8F7C-4843AF7A3642}" type="pres">
      <dgm:prSet presAssocID="{4E7768FD-DB60-46F1-B898-ABA0C24F3106}" presName="ParentText" presStyleLbl="revTx" presStyleIdx="1" presStyleCnt="4">
        <dgm:presLayoutVars>
          <dgm:chMax val="0"/>
          <dgm:chPref val="0"/>
          <dgm:bulletEnabled val="1"/>
        </dgm:presLayoutVars>
      </dgm:prSet>
      <dgm:spPr/>
    </dgm:pt>
    <dgm:pt modelId="{1046A97B-5505-47AD-82B6-4F4199AF3102}" type="pres">
      <dgm:prSet presAssocID="{4E7768FD-DB60-46F1-B898-ABA0C24F3106}" presName="Triangle" presStyleLbl="alignNode1" presStyleIdx="3" presStyleCnt="7"/>
      <dgm:spPr/>
    </dgm:pt>
    <dgm:pt modelId="{901E10F1-CE61-47C5-A7C6-2275DD41C88B}" type="pres">
      <dgm:prSet presAssocID="{A9EDAFAF-D146-42AC-849A-8725574EF9C7}" presName="sibTrans" presStyleCnt="0"/>
      <dgm:spPr/>
    </dgm:pt>
    <dgm:pt modelId="{3041F837-07DA-449D-B86F-5EA0F0AFC50B}" type="pres">
      <dgm:prSet presAssocID="{A9EDAFAF-D146-42AC-849A-8725574EF9C7}" presName="space" presStyleCnt="0"/>
      <dgm:spPr/>
    </dgm:pt>
    <dgm:pt modelId="{E9C61F6C-4AC9-44AC-A665-3F5A75F37CFA}" type="pres">
      <dgm:prSet presAssocID="{31694B4E-D744-4CC6-A10B-E4E964A3665C}" presName="composite" presStyleCnt="0"/>
      <dgm:spPr/>
    </dgm:pt>
    <dgm:pt modelId="{18ED38CA-9AC3-405D-8D27-445C1F86836E}" type="pres">
      <dgm:prSet presAssocID="{31694B4E-D744-4CC6-A10B-E4E964A3665C}" presName="LShape" presStyleLbl="alignNode1" presStyleIdx="4" presStyleCnt="7"/>
      <dgm:spPr/>
    </dgm:pt>
    <dgm:pt modelId="{98888578-7962-4D48-BE1B-D0E71C349769}" type="pres">
      <dgm:prSet presAssocID="{31694B4E-D744-4CC6-A10B-E4E964A3665C}" presName="ParentText" presStyleLbl="revTx" presStyleIdx="2" presStyleCnt="4">
        <dgm:presLayoutVars>
          <dgm:chMax val="0"/>
          <dgm:chPref val="0"/>
          <dgm:bulletEnabled val="1"/>
        </dgm:presLayoutVars>
      </dgm:prSet>
      <dgm:spPr/>
    </dgm:pt>
    <dgm:pt modelId="{64FDEF82-FFBE-4B72-8EEE-B6087D614662}" type="pres">
      <dgm:prSet presAssocID="{31694B4E-D744-4CC6-A10B-E4E964A3665C}" presName="Triangle" presStyleLbl="alignNode1" presStyleIdx="5" presStyleCnt="7"/>
      <dgm:spPr/>
    </dgm:pt>
    <dgm:pt modelId="{2F904DF5-598C-42BB-8AF6-507DD3958FC1}" type="pres">
      <dgm:prSet presAssocID="{48A508B3-13EF-44C3-B989-B5880CAAF499}" presName="sibTrans" presStyleCnt="0"/>
      <dgm:spPr/>
    </dgm:pt>
    <dgm:pt modelId="{35457615-0987-468F-9921-E0E1E5B3FEC6}" type="pres">
      <dgm:prSet presAssocID="{48A508B3-13EF-44C3-B989-B5880CAAF499}" presName="space" presStyleCnt="0"/>
      <dgm:spPr/>
    </dgm:pt>
    <dgm:pt modelId="{4034DE2A-5928-44A4-B2D5-8CCDF774B94E}" type="pres">
      <dgm:prSet presAssocID="{81E6260A-5E83-4052-A720-382638BAEB28}" presName="composite" presStyleCnt="0"/>
      <dgm:spPr/>
    </dgm:pt>
    <dgm:pt modelId="{143BAC9F-EB3F-4CE4-8F66-B4D83845F10E}" type="pres">
      <dgm:prSet presAssocID="{81E6260A-5E83-4052-A720-382638BAEB28}" presName="LShape" presStyleLbl="alignNode1" presStyleIdx="6" presStyleCnt="7"/>
      <dgm:spPr/>
    </dgm:pt>
    <dgm:pt modelId="{4E99E129-5E99-4FC9-87B4-8B4040F1AEAB}" type="pres">
      <dgm:prSet presAssocID="{81E6260A-5E83-4052-A720-382638BAEB28}" presName="ParentText" presStyleLbl="revTx" presStyleIdx="3" presStyleCnt="4">
        <dgm:presLayoutVars>
          <dgm:chMax val="0"/>
          <dgm:chPref val="0"/>
          <dgm:bulletEnabled val="1"/>
        </dgm:presLayoutVars>
      </dgm:prSet>
      <dgm:spPr/>
    </dgm:pt>
  </dgm:ptLst>
  <dgm:cxnLst>
    <dgm:cxn modelId="{94DCB400-0C22-4315-9BC6-19333D153016}" srcId="{31694B4E-D744-4CC6-A10B-E4E964A3665C}" destId="{D120C7A9-D1E9-41BE-ADCF-AD1575F3E155}" srcOrd="2" destOrd="0" parTransId="{A206630E-8088-4CA7-8211-7A25EBB6B7E1}" sibTransId="{8B035D3F-35EA-4BDB-B298-1FA112707F93}"/>
    <dgm:cxn modelId="{A7666309-3906-4838-98FA-6166D9E1CF31}" type="presOf" srcId="{39A47842-0BE4-48E7-AE7E-6509A463B706}" destId="{AF0983AE-C32D-4297-A153-CC66904158DE}" srcOrd="0" destOrd="2" presId="urn:microsoft.com/office/officeart/2009/3/layout/StepUpProcess"/>
    <dgm:cxn modelId="{2231D425-5580-4CAA-A2DB-715686CB7238}" type="presOf" srcId="{F1A95FBA-4076-449E-9940-DD61B164961A}" destId="{C9D250A1-D877-4B3E-8F7C-4843AF7A3642}" srcOrd="0" destOrd="1" presId="urn:microsoft.com/office/officeart/2009/3/layout/StepUpProcess"/>
    <dgm:cxn modelId="{A1ED2927-4523-4D72-956C-3D785166E3E0}" type="presOf" srcId="{D120C7A9-D1E9-41BE-ADCF-AD1575F3E155}" destId="{98888578-7962-4D48-BE1B-D0E71C349769}" srcOrd="0" destOrd="3" presId="urn:microsoft.com/office/officeart/2009/3/layout/StepUpProcess"/>
    <dgm:cxn modelId="{77407528-89EB-4481-B732-8743230278EA}" srcId="{31694B4E-D744-4CC6-A10B-E4E964A3665C}" destId="{CFF85998-D794-4CB5-81A8-4D6973479D8E}" srcOrd="0" destOrd="0" parTransId="{8DB00FE5-63EA-42F3-B06F-492C8922C944}" sibTransId="{57388A07-ADFE-4675-9C39-C189A0C19D25}"/>
    <dgm:cxn modelId="{946BEF2D-7300-440B-81E5-B5AC003024AE}" type="presOf" srcId="{CFF85998-D794-4CB5-81A8-4D6973479D8E}" destId="{98888578-7962-4D48-BE1B-D0E71C349769}" srcOrd="0" destOrd="1" presId="urn:microsoft.com/office/officeart/2009/3/layout/StepUpProcess"/>
    <dgm:cxn modelId="{FE9E3E31-A0C5-4C6F-B20F-463DBB9E8870}" type="presOf" srcId="{D33A3A07-F53D-4905-BE4E-35E3E36619E0}" destId="{C9D250A1-D877-4B3E-8F7C-4843AF7A3642}" srcOrd="0" destOrd="3" presId="urn:microsoft.com/office/officeart/2009/3/layout/StepUpProcess"/>
    <dgm:cxn modelId="{A886A034-C6F1-4C57-8273-FF364FA330C8}" type="presOf" srcId="{DDC90F8A-6E5A-4CFE-BFB2-4701CF5FE432}" destId="{C9D250A1-D877-4B3E-8F7C-4843AF7A3642}" srcOrd="0" destOrd="4" presId="urn:microsoft.com/office/officeart/2009/3/layout/StepUpProcess"/>
    <dgm:cxn modelId="{FB96996A-E10F-4380-8E0A-6B8D3A26DD03}" srcId="{4E7768FD-DB60-46F1-B898-ABA0C24F3106}" destId="{45FEEBC1-C5D5-4FA7-A97E-DA4099E061DE}" srcOrd="1" destOrd="0" parTransId="{6D79452F-FB79-4E9E-B986-54D1A5E2D007}" sibTransId="{F53717C0-F632-43C7-A7F9-91B4F8EE4130}"/>
    <dgm:cxn modelId="{F958FD4B-742D-4A2E-9EE3-5A51CA17FB2F}" srcId="{81E6260A-5E83-4052-A720-382638BAEB28}" destId="{B2F8BC4F-20D9-47D4-B585-C21A0A1332D3}" srcOrd="0" destOrd="0" parTransId="{6FD55EF7-630E-4387-85B5-857091B8BBBB}" sibTransId="{63F85285-B5E0-4494-B233-3E3F11939D24}"/>
    <dgm:cxn modelId="{AC24216C-B075-498C-B1AF-7140DF154691}" type="presOf" srcId="{81E6260A-5E83-4052-A720-382638BAEB28}" destId="{4E99E129-5E99-4FC9-87B4-8B4040F1AEAB}" srcOrd="0" destOrd="0" presId="urn:microsoft.com/office/officeart/2009/3/layout/StepUpProcess"/>
    <dgm:cxn modelId="{59621E4E-104F-448F-BBE4-A2BCACB4611B}" srcId="{82C17883-8882-46A9-B1DC-1CB4755ABD86}" destId="{31694B4E-D744-4CC6-A10B-E4E964A3665C}" srcOrd="2" destOrd="0" parTransId="{9B13ADC9-4AD5-4FD7-A546-BF259003D523}" sibTransId="{48A508B3-13EF-44C3-B989-B5880CAAF499}"/>
    <dgm:cxn modelId="{6AD6E173-0A45-4AE0-9F7E-CD25A6BDC88B}" srcId="{4E7768FD-DB60-46F1-B898-ABA0C24F3106}" destId="{D33A3A07-F53D-4905-BE4E-35E3E36619E0}" srcOrd="2" destOrd="0" parTransId="{21673D59-D1BA-4A37-9049-926C6A4C5511}" sibTransId="{2737805F-F7CD-4DB8-BF5F-EEFC18CAF970}"/>
    <dgm:cxn modelId="{806A6383-FAE9-4754-AA13-DBDAE05C0929}" type="presOf" srcId="{82C17883-8882-46A9-B1DC-1CB4755ABD86}" destId="{EBE9B29E-E8AD-43B7-ACD8-24E7D0E4F63F}" srcOrd="0" destOrd="0" presId="urn:microsoft.com/office/officeart/2009/3/layout/StepUpProcess"/>
    <dgm:cxn modelId="{006F46A1-9C63-4D97-95F1-36DF65905684}" srcId="{82C17883-8882-46A9-B1DC-1CB4755ABD86}" destId="{4E7768FD-DB60-46F1-B898-ABA0C24F3106}" srcOrd="1" destOrd="0" parTransId="{2854BF87-FE2E-48FB-BBB6-CE68725FEC64}" sibTransId="{A9EDAFAF-D146-42AC-849A-8725574EF9C7}"/>
    <dgm:cxn modelId="{D367E5A9-1FEC-4468-BB8B-821B510850FD}" type="presOf" srcId="{01AECE63-B53E-484B-8938-5B724084BE2F}" destId="{AF0983AE-C32D-4297-A153-CC66904158DE}" srcOrd="0" destOrd="0" presId="urn:microsoft.com/office/officeart/2009/3/layout/StepUpProcess"/>
    <dgm:cxn modelId="{19C9A6B0-36D5-4EAF-BD36-4E3930F4BF9D}" type="presOf" srcId="{45FEEBC1-C5D5-4FA7-A97E-DA4099E061DE}" destId="{C9D250A1-D877-4B3E-8F7C-4843AF7A3642}" srcOrd="0" destOrd="2" presId="urn:microsoft.com/office/officeart/2009/3/layout/StepUpProcess"/>
    <dgm:cxn modelId="{1D2FD4B0-8B7F-446F-9BDA-0BCA8E48D719}" srcId="{4E7768FD-DB60-46F1-B898-ABA0C24F3106}" destId="{DDC90F8A-6E5A-4CFE-BFB2-4701CF5FE432}" srcOrd="3" destOrd="0" parTransId="{AFF1A33C-2E73-47DC-86D6-DB510F1F9642}" sibTransId="{155D4402-4FA3-49F8-A7FE-573B55B49295}"/>
    <dgm:cxn modelId="{54DA85BD-1B9B-4136-850F-1B601359D42E}" srcId="{01AECE63-B53E-484B-8938-5B724084BE2F}" destId="{7118E7EB-3873-407E-B74C-DD9CF4F09D08}" srcOrd="0" destOrd="0" parTransId="{844F349A-2B87-4C75-AFFE-26889C840314}" sibTransId="{5B53E9DD-6BB8-4C53-9F2D-829471E0CA57}"/>
    <dgm:cxn modelId="{3B25B0C5-EF43-43D0-A088-A4CCE67C7653}" srcId="{4E7768FD-DB60-46F1-B898-ABA0C24F3106}" destId="{F1A95FBA-4076-449E-9940-DD61B164961A}" srcOrd="0" destOrd="0" parTransId="{9241FAFA-4FE1-4178-8129-F04B451F9CE9}" sibTransId="{1FFC63E8-C831-4886-9BD2-A935418A66AB}"/>
    <dgm:cxn modelId="{6FC52DCF-3FC2-4A80-BF65-5FE3B13A3D30}" type="presOf" srcId="{B2F8BC4F-20D9-47D4-B585-C21A0A1332D3}" destId="{4E99E129-5E99-4FC9-87B4-8B4040F1AEAB}" srcOrd="0" destOrd="1" presId="urn:microsoft.com/office/officeart/2009/3/layout/StepUpProcess"/>
    <dgm:cxn modelId="{7964F0D5-8EC5-4B37-9B08-1915670D4E06}" type="presOf" srcId="{4E7768FD-DB60-46F1-B898-ABA0C24F3106}" destId="{C9D250A1-D877-4B3E-8F7C-4843AF7A3642}" srcOrd="0" destOrd="0" presId="urn:microsoft.com/office/officeart/2009/3/layout/StepUpProcess"/>
    <dgm:cxn modelId="{235BABDD-4205-4152-9FAA-C7BDFC05FC69}" type="presOf" srcId="{7118E7EB-3873-407E-B74C-DD9CF4F09D08}" destId="{AF0983AE-C32D-4297-A153-CC66904158DE}" srcOrd="0" destOrd="1" presId="urn:microsoft.com/office/officeart/2009/3/layout/StepUpProcess"/>
    <dgm:cxn modelId="{FE4644DE-CE3E-4376-B0CB-E2B597EA58BE}" srcId="{82C17883-8882-46A9-B1DC-1CB4755ABD86}" destId="{01AECE63-B53E-484B-8938-5B724084BE2F}" srcOrd="0" destOrd="0" parTransId="{A8D0992D-02BA-4389-9244-D916070E57ED}" sibTransId="{54E9F3D1-DED0-4249-8A56-55CB3FAE4FCF}"/>
    <dgm:cxn modelId="{9E2656E9-7436-49E1-B587-89EB2EBFB304}" srcId="{01AECE63-B53E-484B-8938-5B724084BE2F}" destId="{39A47842-0BE4-48E7-AE7E-6509A463B706}" srcOrd="1" destOrd="0" parTransId="{482BAD1B-5CB3-4043-9036-4ABCDA711620}" sibTransId="{963E2B9B-E470-4D2B-90EA-6E1752EABACD}"/>
    <dgm:cxn modelId="{D9DD92EA-998B-4D3E-BC79-6BE918F91B0C}" srcId="{82C17883-8882-46A9-B1DC-1CB4755ABD86}" destId="{81E6260A-5E83-4052-A720-382638BAEB28}" srcOrd="3" destOrd="0" parTransId="{303048CC-FF6C-42CB-9578-3C254298B518}" sibTransId="{7C3E0EFA-64C0-4013-894F-DAB13EC2B61B}"/>
    <dgm:cxn modelId="{F8406DFB-EE5C-4EB3-8B01-75CEFFF30258}" type="presOf" srcId="{31694B4E-D744-4CC6-A10B-E4E964A3665C}" destId="{98888578-7962-4D48-BE1B-D0E71C349769}" srcOrd="0" destOrd="0" presId="urn:microsoft.com/office/officeart/2009/3/layout/StepUpProcess"/>
    <dgm:cxn modelId="{4AC397FB-9B55-4BB2-A6DB-99B3FBFF0381}" srcId="{31694B4E-D744-4CC6-A10B-E4E964A3665C}" destId="{7FFB7D76-2C1B-4115-9EDF-685DECE83F41}" srcOrd="1" destOrd="0" parTransId="{D719B231-F691-404B-9A25-F3760421D4EA}" sibTransId="{558C0211-6BFC-4226-BE22-C5BC352BCE13}"/>
    <dgm:cxn modelId="{BB3701FF-63B0-4C97-9F31-4EDAF5E409E8}" type="presOf" srcId="{7FFB7D76-2C1B-4115-9EDF-685DECE83F41}" destId="{98888578-7962-4D48-BE1B-D0E71C349769}" srcOrd="0" destOrd="2" presId="urn:microsoft.com/office/officeart/2009/3/layout/StepUpProcess"/>
    <dgm:cxn modelId="{63332F43-BB7E-458F-859E-E4D6BFB5D11C}" type="presParOf" srcId="{EBE9B29E-E8AD-43B7-ACD8-24E7D0E4F63F}" destId="{FD4B6118-4269-4C36-BD06-CE2E63923998}" srcOrd="0" destOrd="0" presId="urn:microsoft.com/office/officeart/2009/3/layout/StepUpProcess"/>
    <dgm:cxn modelId="{CCE88ED6-44A8-4CC0-AD9B-9ED712EC5E58}" type="presParOf" srcId="{FD4B6118-4269-4C36-BD06-CE2E63923998}" destId="{13175950-9756-4FCD-A603-B80FC9FB97CC}" srcOrd="0" destOrd="0" presId="urn:microsoft.com/office/officeart/2009/3/layout/StepUpProcess"/>
    <dgm:cxn modelId="{CB232897-BBF7-46DC-B9D0-D5E9B76114D2}" type="presParOf" srcId="{FD4B6118-4269-4C36-BD06-CE2E63923998}" destId="{AF0983AE-C32D-4297-A153-CC66904158DE}" srcOrd="1" destOrd="0" presId="urn:microsoft.com/office/officeart/2009/3/layout/StepUpProcess"/>
    <dgm:cxn modelId="{D28C8529-E37B-4F4D-9488-E13B6A162A9A}" type="presParOf" srcId="{FD4B6118-4269-4C36-BD06-CE2E63923998}" destId="{01124DF0-A688-4151-AA8C-8AE0F45EE80F}" srcOrd="2" destOrd="0" presId="urn:microsoft.com/office/officeart/2009/3/layout/StepUpProcess"/>
    <dgm:cxn modelId="{0B1B2CE8-A3F3-4996-9148-CA891B511908}" type="presParOf" srcId="{EBE9B29E-E8AD-43B7-ACD8-24E7D0E4F63F}" destId="{9C5E2129-21FB-4AF6-BD43-6A093B8CD2CE}" srcOrd="1" destOrd="0" presId="urn:microsoft.com/office/officeart/2009/3/layout/StepUpProcess"/>
    <dgm:cxn modelId="{6CE30E32-4FB9-4F9C-A8AF-6AA894D63059}" type="presParOf" srcId="{9C5E2129-21FB-4AF6-BD43-6A093B8CD2CE}" destId="{BB8B108F-E916-4E2D-AD46-690D8715AB17}" srcOrd="0" destOrd="0" presId="urn:microsoft.com/office/officeart/2009/3/layout/StepUpProcess"/>
    <dgm:cxn modelId="{4B54D647-B0E0-47FE-985D-78505AF9182E}" type="presParOf" srcId="{EBE9B29E-E8AD-43B7-ACD8-24E7D0E4F63F}" destId="{5862A9C4-0464-49D3-91ED-08C487B5AD15}" srcOrd="2" destOrd="0" presId="urn:microsoft.com/office/officeart/2009/3/layout/StepUpProcess"/>
    <dgm:cxn modelId="{C4508F8A-1C29-431E-9C51-21B40F637DE7}" type="presParOf" srcId="{5862A9C4-0464-49D3-91ED-08C487B5AD15}" destId="{43E1D1F8-6431-4711-B147-CF134B33E811}" srcOrd="0" destOrd="0" presId="urn:microsoft.com/office/officeart/2009/3/layout/StepUpProcess"/>
    <dgm:cxn modelId="{BD357AAE-FAE0-40E3-8151-E8256CFB3022}" type="presParOf" srcId="{5862A9C4-0464-49D3-91ED-08C487B5AD15}" destId="{C9D250A1-D877-4B3E-8F7C-4843AF7A3642}" srcOrd="1" destOrd="0" presId="urn:microsoft.com/office/officeart/2009/3/layout/StepUpProcess"/>
    <dgm:cxn modelId="{0A6B8644-193E-43E1-BC9A-8684923F1A23}" type="presParOf" srcId="{5862A9C4-0464-49D3-91ED-08C487B5AD15}" destId="{1046A97B-5505-47AD-82B6-4F4199AF3102}" srcOrd="2" destOrd="0" presId="urn:microsoft.com/office/officeart/2009/3/layout/StepUpProcess"/>
    <dgm:cxn modelId="{0F536363-0DCE-4C25-943C-A05D054C3660}" type="presParOf" srcId="{EBE9B29E-E8AD-43B7-ACD8-24E7D0E4F63F}" destId="{901E10F1-CE61-47C5-A7C6-2275DD41C88B}" srcOrd="3" destOrd="0" presId="urn:microsoft.com/office/officeart/2009/3/layout/StepUpProcess"/>
    <dgm:cxn modelId="{149A9B15-1360-43D3-82ED-235F6CF3EFC5}" type="presParOf" srcId="{901E10F1-CE61-47C5-A7C6-2275DD41C88B}" destId="{3041F837-07DA-449D-B86F-5EA0F0AFC50B}" srcOrd="0" destOrd="0" presId="urn:microsoft.com/office/officeart/2009/3/layout/StepUpProcess"/>
    <dgm:cxn modelId="{22D2337B-1652-428A-92D3-72BE747E81E3}" type="presParOf" srcId="{EBE9B29E-E8AD-43B7-ACD8-24E7D0E4F63F}" destId="{E9C61F6C-4AC9-44AC-A665-3F5A75F37CFA}" srcOrd="4" destOrd="0" presId="urn:microsoft.com/office/officeart/2009/3/layout/StepUpProcess"/>
    <dgm:cxn modelId="{DF402617-DB6C-4DAB-B84C-B945E2372D77}" type="presParOf" srcId="{E9C61F6C-4AC9-44AC-A665-3F5A75F37CFA}" destId="{18ED38CA-9AC3-405D-8D27-445C1F86836E}" srcOrd="0" destOrd="0" presId="urn:microsoft.com/office/officeart/2009/3/layout/StepUpProcess"/>
    <dgm:cxn modelId="{3D1113EB-9F9F-47FC-95CD-51116A31F240}" type="presParOf" srcId="{E9C61F6C-4AC9-44AC-A665-3F5A75F37CFA}" destId="{98888578-7962-4D48-BE1B-D0E71C349769}" srcOrd="1" destOrd="0" presId="urn:microsoft.com/office/officeart/2009/3/layout/StepUpProcess"/>
    <dgm:cxn modelId="{6F5AD7CD-B35C-4F2E-BE18-5C61A5846007}" type="presParOf" srcId="{E9C61F6C-4AC9-44AC-A665-3F5A75F37CFA}" destId="{64FDEF82-FFBE-4B72-8EEE-B6087D614662}" srcOrd="2" destOrd="0" presId="urn:microsoft.com/office/officeart/2009/3/layout/StepUpProcess"/>
    <dgm:cxn modelId="{37BDDFA3-FAF2-4036-BBC9-3B2A87855A12}" type="presParOf" srcId="{EBE9B29E-E8AD-43B7-ACD8-24E7D0E4F63F}" destId="{2F904DF5-598C-42BB-8AF6-507DD3958FC1}" srcOrd="5" destOrd="0" presId="urn:microsoft.com/office/officeart/2009/3/layout/StepUpProcess"/>
    <dgm:cxn modelId="{ED179338-D841-4C2B-A22B-C163E6C8FE23}" type="presParOf" srcId="{2F904DF5-598C-42BB-8AF6-507DD3958FC1}" destId="{35457615-0987-468F-9921-E0E1E5B3FEC6}" srcOrd="0" destOrd="0" presId="urn:microsoft.com/office/officeart/2009/3/layout/StepUpProcess"/>
    <dgm:cxn modelId="{7212CEFF-A9E2-491C-B5BD-72E9BB01B500}" type="presParOf" srcId="{EBE9B29E-E8AD-43B7-ACD8-24E7D0E4F63F}" destId="{4034DE2A-5928-44A4-B2D5-8CCDF774B94E}" srcOrd="6" destOrd="0" presId="urn:microsoft.com/office/officeart/2009/3/layout/StepUpProcess"/>
    <dgm:cxn modelId="{F44D0D18-6E01-43DD-8D60-791CA0BA9AE6}" type="presParOf" srcId="{4034DE2A-5928-44A4-B2D5-8CCDF774B94E}" destId="{143BAC9F-EB3F-4CE4-8F66-B4D83845F10E}" srcOrd="0" destOrd="0" presId="urn:microsoft.com/office/officeart/2009/3/layout/StepUpProcess"/>
    <dgm:cxn modelId="{F9AC8CD5-6FBC-4491-B920-6D680349758B}" type="presParOf" srcId="{4034DE2A-5928-44A4-B2D5-8CCDF774B94E}" destId="{4E99E129-5E99-4FC9-87B4-8B4040F1AEA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75950-9756-4FCD-A603-B80FC9FB97CC}">
      <dsp:nvSpPr>
        <dsp:cNvPr id="0" name=""/>
        <dsp:cNvSpPr/>
      </dsp:nvSpPr>
      <dsp:spPr>
        <a:xfrm rot="5400000">
          <a:off x="473109" y="1817529"/>
          <a:ext cx="1415055" cy="2354621"/>
        </a:xfrm>
        <a:prstGeom prst="corner">
          <a:avLst>
            <a:gd name="adj1" fmla="val 16120"/>
            <a:gd name="adj2" fmla="val 1611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983AE-C32D-4297-A153-CC66904158DE}">
      <dsp:nvSpPr>
        <dsp:cNvPr id="0" name=""/>
        <dsp:cNvSpPr/>
      </dsp:nvSpPr>
      <dsp:spPr>
        <a:xfrm>
          <a:off x="236901" y="2521054"/>
          <a:ext cx="2125765" cy="186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Initiator</a:t>
          </a:r>
        </a:p>
        <a:p>
          <a:pPr marL="114300" lvl="1" indent="-114300" algn="l" defTabSz="622300" rtl="0">
            <a:lnSpc>
              <a:spcPct val="90000"/>
            </a:lnSpc>
            <a:spcBef>
              <a:spcPct val="0"/>
            </a:spcBef>
            <a:spcAft>
              <a:spcPct val="15000"/>
            </a:spcAft>
            <a:buChar char="•"/>
          </a:pPr>
          <a:r>
            <a:rPr lang="en-US" sz="1400" kern="1200"/>
            <a:t>Invites Vendor </a:t>
          </a:r>
        </a:p>
        <a:p>
          <a:pPr marL="114300" lvl="1" indent="-114300" algn="l" defTabSz="622300" rtl="0">
            <a:lnSpc>
              <a:spcPct val="90000"/>
            </a:lnSpc>
            <a:spcBef>
              <a:spcPct val="0"/>
            </a:spcBef>
            <a:spcAft>
              <a:spcPct val="15000"/>
            </a:spcAft>
            <a:buChar char="•"/>
          </a:pPr>
          <a:r>
            <a:rPr lang="en-US" sz="1400" kern="1200"/>
            <a:t>Monitors Invite Status </a:t>
          </a:r>
        </a:p>
      </dsp:txBody>
      <dsp:txXfrm>
        <a:off x="236901" y="2521054"/>
        <a:ext cx="2125765" cy="1863357"/>
      </dsp:txXfrm>
    </dsp:sp>
    <dsp:sp modelId="{01124DF0-A688-4151-AA8C-8AE0F45EE80F}">
      <dsp:nvSpPr>
        <dsp:cNvPr id="0" name=""/>
        <dsp:cNvSpPr/>
      </dsp:nvSpPr>
      <dsp:spPr>
        <a:xfrm>
          <a:off x="1961579" y="1644180"/>
          <a:ext cx="401087" cy="401087"/>
        </a:xfrm>
        <a:prstGeom prst="triangle">
          <a:avLst>
            <a:gd name="adj" fmla="val 100000"/>
          </a:avLst>
        </a:prstGeom>
        <a:solidFill>
          <a:schemeClr val="accent6">
            <a:shade val="80000"/>
            <a:hueOff val="53547"/>
            <a:satOff val="-2152"/>
            <a:lumOff val="4605"/>
            <a:alphaOff val="0"/>
          </a:schemeClr>
        </a:solidFill>
        <a:ln w="12700" cap="flat" cmpd="sng" algn="ctr">
          <a:solidFill>
            <a:schemeClr val="accent6">
              <a:shade val="80000"/>
              <a:hueOff val="53547"/>
              <a:satOff val="-2152"/>
              <a:lumOff val="46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1D1F8-6431-4711-B147-CF134B33E811}">
      <dsp:nvSpPr>
        <dsp:cNvPr id="0" name=""/>
        <dsp:cNvSpPr/>
      </dsp:nvSpPr>
      <dsp:spPr>
        <a:xfrm rot="5400000">
          <a:off x="3075461" y="1173575"/>
          <a:ext cx="1415055" cy="2354621"/>
        </a:xfrm>
        <a:prstGeom prst="corner">
          <a:avLst>
            <a:gd name="adj1" fmla="val 16120"/>
            <a:gd name="adj2" fmla="val 16110"/>
          </a:avLst>
        </a:prstGeom>
        <a:solidFill>
          <a:schemeClr val="accent6">
            <a:shade val="80000"/>
            <a:hueOff val="107093"/>
            <a:satOff val="-4303"/>
            <a:lumOff val="9209"/>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250A1-D877-4B3E-8F7C-4843AF7A3642}">
      <dsp:nvSpPr>
        <dsp:cNvPr id="0" name=""/>
        <dsp:cNvSpPr/>
      </dsp:nvSpPr>
      <dsp:spPr>
        <a:xfrm>
          <a:off x="2839253" y="1877099"/>
          <a:ext cx="2125765" cy="186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Vendor </a:t>
          </a:r>
        </a:p>
        <a:p>
          <a:pPr marL="114300" lvl="1" indent="-114300" algn="l" defTabSz="622300" rtl="0">
            <a:lnSpc>
              <a:spcPct val="90000"/>
            </a:lnSpc>
            <a:spcBef>
              <a:spcPct val="0"/>
            </a:spcBef>
            <a:spcAft>
              <a:spcPct val="15000"/>
            </a:spcAft>
            <a:buChar char="•"/>
          </a:pPr>
          <a:r>
            <a:rPr lang="en-US" sz="1400" kern="1200"/>
            <a:t>Completes Registration</a:t>
          </a:r>
        </a:p>
        <a:p>
          <a:pPr marL="114300" lvl="1" indent="-114300" algn="l" defTabSz="622300" rtl="0">
            <a:lnSpc>
              <a:spcPct val="90000"/>
            </a:lnSpc>
            <a:spcBef>
              <a:spcPct val="0"/>
            </a:spcBef>
            <a:spcAft>
              <a:spcPct val="15000"/>
            </a:spcAft>
            <a:buChar char="•"/>
          </a:pPr>
          <a:r>
            <a:rPr lang="en-US" sz="1400" kern="1200"/>
            <a:t>Sets Up User Account</a:t>
          </a:r>
        </a:p>
        <a:p>
          <a:pPr marL="114300" lvl="1" indent="-114300" algn="l" defTabSz="622300" rtl="0">
            <a:lnSpc>
              <a:spcPct val="90000"/>
            </a:lnSpc>
            <a:spcBef>
              <a:spcPct val="0"/>
            </a:spcBef>
            <a:spcAft>
              <a:spcPct val="15000"/>
            </a:spcAft>
            <a:buChar char="•"/>
          </a:pPr>
          <a:r>
            <a:rPr lang="en-US" sz="1400" kern="1200"/>
            <a:t>Updates Company Information</a:t>
          </a:r>
        </a:p>
        <a:p>
          <a:pPr marL="114300" lvl="1" indent="-114300" algn="l" defTabSz="622300" rtl="0">
            <a:lnSpc>
              <a:spcPct val="90000"/>
            </a:lnSpc>
            <a:spcBef>
              <a:spcPct val="0"/>
            </a:spcBef>
            <a:spcAft>
              <a:spcPct val="15000"/>
            </a:spcAft>
            <a:buChar char="•"/>
          </a:pPr>
          <a:r>
            <a:rPr lang="en-US" sz="1400" kern="1200"/>
            <a:t>Grants Access to Company Users</a:t>
          </a:r>
        </a:p>
      </dsp:txBody>
      <dsp:txXfrm>
        <a:off x="2839253" y="1877099"/>
        <a:ext cx="2125765" cy="1863357"/>
      </dsp:txXfrm>
    </dsp:sp>
    <dsp:sp modelId="{1046A97B-5505-47AD-82B6-4F4199AF3102}">
      <dsp:nvSpPr>
        <dsp:cNvPr id="0" name=""/>
        <dsp:cNvSpPr/>
      </dsp:nvSpPr>
      <dsp:spPr>
        <a:xfrm>
          <a:off x="4563931" y="1000225"/>
          <a:ext cx="401087" cy="401087"/>
        </a:xfrm>
        <a:prstGeom prst="triangle">
          <a:avLst>
            <a:gd name="adj" fmla="val 100000"/>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D38CA-9AC3-405D-8D27-445C1F86836E}">
      <dsp:nvSpPr>
        <dsp:cNvPr id="0" name=""/>
        <dsp:cNvSpPr/>
      </dsp:nvSpPr>
      <dsp:spPr>
        <a:xfrm rot="5400000">
          <a:off x="5677813" y="529620"/>
          <a:ext cx="1415055" cy="2354621"/>
        </a:xfrm>
        <a:prstGeom prst="corner">
          <a:avLst>
            <a:gd name="adj1" fmla="val 16120"/>
            <a:gd name="adj2" fmla="val 16110"/>
          </a:avLst>
        </a:prstGeom>
        <a:solidFill>
          <a:schemeClr val="accent6">
            <a:shade val="80000"/>
            <a:hueOff val="214187"/>
            <a:satOff val="-8606"/>
            <a:lumOff val="18419"/>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88578-7962-4D48-BE1B-D0E71C349769}">
      <dsp:nvSpPr>
        <dsp:cNvPr id="0" name=""/>
        <dsp:cNvSpPr/>
      </dsp:nvSpPr>
      <dsp:spPr>
        <a:xfrm>
          <a:off x="5441605" y="1233145"/>
          <a:ext cx="2125765" cy="186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PaymentWorks</a:t>
          </a:r>
        </a:p>
        <a:p>
          <a:pPr marL="114300" lvl="1" indent="-114300" algn="l" defTabSz="622300" rtl="0">
            <a:lnSpc>
              <a:spcPct val="90000"/>
            </a:lnSpc>
            <a:spcBef>
              <a:spcPct val="0"/>
            </a:spcBef>
            <a:spcAft>
              <a:spcPct val="15000"/>
            </a:spcAft>
            <a:buChar char="•"/>
          </a:pPr>
          <a:r>
            <a:rPr lang="en-US" sz="1400" kern="1200"/>
            <a:t>Verification of TINS</a:t>
          </a:r>
        </a:p>
        <a:p>
          <a:pPr marL="114300" lvl="1" indent="-114300" algn="l" defTabSz="622300" rtl="0">
            <a:lnSpc>
              <a:spcPct val="90000"/>
            </a:lnSpc>
            <a:spcBef>
              <a:spcPct val="0"/>
            </a:spcBef>
            <a:spcAft>
              <a:spcPct val="15000"/>
            </a:spcAft>
            <a:buChar char="•"/>
          </a:pPr>
          <a:r>
            <a:rPr lang="en-US" sz="1400" kern="1200"/>
            <a:t>Verification of Banking Information</a:t>
          </a:r>
        </a:p>
        <a:p>
          <a:pPr marL="114300" lvl="1" indent="-114300" algn="l" defTabSz="622300" rtl="0">
            <a:lnSpc>
              <a:spcPct val="90000"/>
            </a:lnSpc>
            <a:spcBef>
              <a:spcPct val="0"/>
            </a:spcBef>
            <a:spcAft>
              <a:spcPct val="15000"/>
            </a:spcAft>
            <a:buChar char="•"/>
          </a:pPr>
          <a:r>
            <a:rPr lang="en-US" sz="1400" kern="1200"/>
            <a:t>Checks for Financial Sanctions</a:t>
          </a:r>
        </a:p>
      </dsp:txBody>
      <dsp:txXfrm>
        <a:off x="5441605" y="1233145"/>
        <a:ext cx="2125765" cy="1863357"/>
      </dsp:txXfrm>
    </dsp:sp>
    <dsp:sp modelId="{64FDEF82-FFBE-4B72-8EEE-B6087D614662}">
      <dsp:nvSpPr>
        <dsp:cNvPr id="0" name=""/>
        <dsp:cNvSpPr/>
      </dsp:nvSpPr>
      <dsp:spPr>
        <a:xfrm>
          <a:off x="7166283" y="356270"/>
          <a:ext cx="401087" cy="401087"/>
        </a:xfrm>
        <a:prstGeom prst="triangle">
          <a:avLst>
            <a:gd name="adj" fmla="val 100000"/>
          </a:avLst>
        </a:prstGeom>
        <a:solidFill>
          <a:schemeClr val="accent6">
            <a:shade val="80000"/>
            <a:hueOff val="267733"/>
            <a:satOff val="-10758"/>
            <a:lumOff val="23023"/>
            <a:alphaOff val="0"/>
          </a:schemeClr>
        </a:solidFill>
        <a:ln w="12700" cap="flat" cmpd="sng" algn="ctr">
          <a:solidFill>
            <a:schemeClr val="accent6">
              <a:shade val="80000"/>
              <a:hueOff val="267733"/>
              <a:satOff val="-10758"/>
              <a:lumOff val="230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3BAC9F-EB3F-4CE4-8F66-B4D83845F10E}">
      <dsp:nvSpPr>
        <dsp:cNvPr id="0" name=""/>
        <dsp:cNvSpPr/>
      </dsp:nvSpPr>
      <dsp:spPr>
        <a:xfrm rot="5400000">
          <a:off x="8280165" y="-114333"/>
          <a:ext cx="1415055" cy="2354621"/>
        </a:xfrm>
        <a:prstGeom prst="corner">
          <a:avLst>
            <a:gd name="adj1" fmla="val 16120"/>
            <a:gd name="adj2" fmla="val 16110"/>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9E129-5E99-4FC9-87B4-8B4040F1AEAB}">
      <dsp:nvSpPr>
        <dsp:cNvPr id="0" name=""/>
        <dsp:cNvSpPr/>
      </dsp:nvSpPr>
      <dsp:spPr>
        <a:xfrm>
          <a:off x="8043957" y="589190"/>
          <a:ext cx="2125765" cy="186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latin typeface="Calibri Light" panose="020F0302020204030204"/>
            </a:rPr>
            <a:t>Supplier Management</a:t>
          </a:r>
          <a:endParaRPr lang="en-US" sz="1800" b="1" kern="1200"/>
        </a:p>
        <a:p>
          <a:pPr marL="114300" lvl="1" indent="-114300" algn="l" defTabSz="622300" rtl="0">
            <a:lnSpc>
              <a:spcPct val="90000"/>
            </a:lnSpc>
            <a:spcBef>
              <a:spcPct val="0"/>
            </a:spcBef>
            <a:spcAft>
              <a:spcPct val="15000"/>
            </a:spcAft>
            <a:buChar char="•"/>
          </a:pPr>
          <a:r>
            <a:rPr lang="en-US" sz="1400" kern="1200"/>
            <a:t>Review and Approval </a:t>
          </a:r>
          <a:r>
            <a:rPr lang="en-US" sz="1400" kern="1200">
              <a:latin typeface="Calibri Light" panose="020F0302020204030204"/>
            </a:rPr>
            <a:t>Vendor Registration</a:t>
          </a:r>
          <a:endParaRPr lang="en-US" sz="1400" kern="1200"/>
        </a:p>
      </dsp:txBody>
      <dsp:txXfrm>
        <a:off x="8043957" y="589190"/>
        <a:ext cx="2125765" cy="18633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DB952-47EC-4660-8855-26590B04250B}"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33F0A-91DE-4B55-B7B3-CB690401126D}" type="slidenum">
              <a:rPr lang="en-US" smtClean="0"/>
              <a:t>‹#›</a:t>
            </a:fld>
            <a:endParaRPr lang="en-US"/>
          </a:p>
        </p:txBody>
      </p:sp>
    </p:spTree>
    <p:extLst>
      <p:ext uri="{BB962C8B-B14F-4D97-AF65-F5344CB8AC3E}">
        <p14:creationId xmlns:p14="http://schemas.microsoft.com/office/powerpoint/2010/main" val="267790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199621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9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276175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0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63827"/>
            <a:ext cx="2628900" cy="49427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963827"/>
            <a:ext cx="7734300" cy="49427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248123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224495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320774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416899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4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092316"/>
            <a:ext cx="10515600" cy="235763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56962"/>
            <a:ext cx="10515600" cy="21630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230564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5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293586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6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280591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7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293879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8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a:p>
        </p:txBody>
      </p:sp>
    </p:spTree>
    <p:extLst>
      <p:ext uri="{BB962C8B-B14F-4D97-AF65-F5344CB8AC3E}">
        <p14:creationId xmlns:p14="http://schemas.microsoft.com/office/powerpoint/2010/main" val="116720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00897"/>
            <a:ext cx="10515600" cy="7784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99767"/>
            <a:ext cx="10515600" cy="3982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91909" y="6484129"/>
            <a:ext cx="502508"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C7B5CB3-F6A7-BC47-8CB9-F0ABF2A1689F}" type="slidenum">
              <a:rPr lang="en-US" smtClean="0"/>
              <a:pPr/>
              <a:t>‹#›</a:t>
            </a:fld>
            <a:endParaRPr lang="en-US"/>
          </a:p>
        </p:txBody>
      </p:sp>
    </p:spTree>
    <p:extLst>
      <p:ext uri="{BB962C8B-B14F-4D97-AF65-F5344CB8AC3E}">
        <p14:creationId xmlns:p14="http://schemas.microsoft.com/office/powerpoint/2010/main" val="3793496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aymentworks.com/login/saml/?idp=u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8" Type="http://schemas.openxmlformats.org/officeDocument/2006/relationships/hyperlink" Target="mailto:Buyers@untsystem.edu" TargetMode="External"/><Relationship Id="rId3" Type="http://schemas.openxmlformats.org/officeDocument/2006/relationships/hyperlink" Target="mailto:support@paymentworks.com" TargetMode="External"/><Relationship Id="rId7" Type="http://schemas.openxmlformats.org/officeDocument/2006/relationships/hyperlink" Target="mailto:AccountsPayable@untsystem.edu" TargetMode="External"/><Relationship Id="rId2" Type="http://schemas.openxmlformats.org/officeDocument/2006/relationships/hyperlink" Target="https://community.paymentworks.com/payers/s/" TargetMode="External"/><Relationship Id="rId1" Type="http://schemas.openxmlformats.org/officeDocument/2006/relationships/slideLayout" Target="../slideLayouts/slideLayout2.xml"/><Relationship Id="rId6" Type="http://schemas.openxmlformats.org/officeDocument/2006/relationships/hyperlink" Target="mailto:Invoices@untsystem.edu" TargetMode="External"/><Relationship Id="rId5" Type="http://schemas.openxmlformats.org/officeDocument/2006/relationships/hyperlink" Target="mailto:Travel@untsystem.edu" TargetMode="External"/><Relationship Id="rId4" Type="http://schemas.openxmlformats.org/officeDocument/2006/relationships/hyperlink" Target="mailto:Supplier.Management@untsystem.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45E4-DB10-2B47-9DCC-50D84D48EE23}"/>
              </a:ext>
            </a:extLst>
          </p:cNvPr>
          <p:cNvSpPr>
            <a:spLocks noGrp="1"/>
          </p:cNvSpPr>
          <p:nvPr>
            <p:ph type="ctrTitle"/>
          </p:nvPr>
        </p:nvSpPr>
        <p:spPr>
          <a:xfrm>
            <a:off x="2818701" y="1122363"/>
            <a:ext cx="6554598" cy="2387600"/>
          </a:xfrm>
        </p:spPr>
        <p:txBody>
          <a:bodyPr/>
          <a:lstStyle/>
          <a:p>
            <a:r>
              <a:rPr lang="en-US" b="1" dirty="0"/>
              <a:t>PaymentWorks: Initiator Role</a:t>
            </a:r>
          </a:p>
        </p:txBody>
      </p:sp>
      <p:sp>
        <p:nvSpPr>
          <p:cNvPr id="3" name="Subtitle 2">
            <a:extLst>
              <a:ext uri="{FF2B5EF4-FFF2-40B4-BE49-F238E27FC236}">
                <a16:creationId xmlns:a16="http://schemas.microsoft.com/office/drawing/2014/main" id="{13A678B0-5D24-1E45-A264-ADFEE950CEE7}"/>
              </a:ext>
            </a:extLst>
          </p:cNvPr>
          <p:cNvSpPr>
            <a:spLocks noGrp="1"/>
          </p:cNvSpPr>
          <p:nvPr>
            <p:ph type="subTitle" idx="1"/>
          </p:nvPr>
        </p:nvSpPr>
        <p:spPr/>
        <p:txBody>
          <a:bodyPr/>
          <a:lstStyle/>
          <a:p>
            <a:r>
              <a:rPr lang="en-US"/>
              <a:t>Procurement Office</a:t>
            </a:r>
          </a:p>
          <a:p>
            <a:r>
              <a:rPr lang="en-US"/>
              <a:t>March 2023</a:t>
            </a:r>
          </a:p>
        </p:txBody>
      </p:sp>
    </p:spTree>
    <p:extLst>
      <p:ext uri="{BB962C8B-B14F-4D97-AF65-F5344CB8AC3E}">
        <p14:creationId xmlns:p14="http://schemas.microsoft.com/office/powerpoint/2010/main" val="171379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161C0-6419-9BDE-28B0-F19DEFD64D26}"/>
              </a:ext>
            </a:extLst>
          </p:cNvPr>
          <p:cNvSpPr>
            <a:spLocks noGrp="1"/>
          </p:cNvSpPr>
          <p:nvPr>
            <p:ph type="sldNum" sz="quarter" idx="12"/>
          </p:nvPr>
        </p:nvSpPr>
        <p:spPr/>
        <p:txBody>
          <a:bodyPr/>
          <a:lstStyle/>
          <a:p>
            <a:fld id="{CC7B5CB3-F6A7-BC47-8CB9-F0ABF2A1689F}" type="slidenum">
              <a:rPr lang="en-US" smtClean="0"/>
              <a:t>10</a:t>
            </a:fld>
            <a:endParaRPr lang="en-US"/>
          </a:p>
        </p:txBody>
      </p:sp>
      <p:sp>
        <p:nvSpPr>
          <p:cNvPr id="3" name="TextBox 2">
            <a:extLst>
              <a:ext uri="{FF2B5EF4-FFF2-40B4-BE49-F238E27FC236}">
                <a16:creationId xmlns:a16="http://schemas.microsoft.com/office/drawing/2014/main" id="{42B8CD25-BA41-2551-30DD-5AD72A2D9033}"/>
              </a:ext>
            </a:extLst>
          </p:cNvPr>
          <p:cNvSpPr txBox="1"/>
          <p:nvPr/>
        </p:nvSpPr>
        <p:spPr>
          <a:xfrm>
            <a:off x="3048699" y="339565"/>
            <a:ext cx="6094602" cy="1200329"/>
          </a:xfrm>
          <a:prstGeom prst="rect">
            <a:avLst/>
          </a:prstGeom>
          <a:noFill/>
        </p:spPr>
        <p:txBody>
          <a:bodyPr wrap="square">
            <a:spAutoFit/>
          </a:bodyPr>
          <a:lstStyle/>
          <a:p>
            <a:pPr algn="ctr"/>
            <a:r>
              <a:rPr lang="en-US" sz="3600"/>
              <a:t>Search for Suppliers</a:t>
            </a:r>
            <a:br>
              <a:rPr lang="en-US" sz="3600"/>
            </a:br>
            <a:r>
              <a:rPr lang="en-US" sz="3600"/>
              <a:t>Option 2 cont.</a:t>
            </a:r>
          </a:p>
        </p:txBody>
      </p:sp>
      <p:sp>
        <p:nvSpPr>
          <p:cNvPr id="4" name="Text Placeholder 2">
            <a:extLst>
              <a:ext uri="{FF2B5EF4-FFF2-40B4-BE49-F238E27FC236}">
                <a16:creationId xmlns:a16="http://schemas.microsoft.com/office/drawing/2014/main" id="{6A5AA0B8-EC3C-96A9-C203-C86078947477}"/>
              </a:ext>
            </a:extLst>
          </p:cNvPr>
          <p:cNvSpPr txBox="1">
            <a:spLocks/>
          </p:cNvSpPr>
          <p:nvPr/>
        </p:nvSpPr>
        <p:spPr>
          <a:xfrm>
            <a:off x="369857" y="1711435"/>
            <a:ext cx="4469997" cy="24809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The new supplier list is displayed</a:t>
            </a:r>
          </a:p>
          <a:p>
            <a:pPr marL="800100" lvl="1" indent="-342900">
              <a:buFont typeface="Arial" panose="020B0604020202020204" pitchFamily="34" charset="0"/>
              <a:buChar char="•"/>
            </a:pPr>
            <a:r>
              <a:rPr lang="en-US">
                <a:ea typeface="+mn-lt"/>
                <a:cs typeface="+mn-lt"/>
              </a:rPr>
              <a:t>Show "Onboarding Tracker" on the left</a:t>
            </a:r>
          </a:p>
          <a:p>
            <a:pPr marL="800100" lvl="1" indent="-342900">
              <a:buFont typeface="Arial" panose="020B0604020202020204" pitchFamily="34" charset="0"/>
              <a:buChar char="•"/>
            </a:pPr>
            <a:r>
              <a:rPr lang="en-US"/>
              <a:t>Scroll through the supplier list</a:t>
            </a:r>
            <a:endParaRPr lang="en-US">
              <a:cs typeface="Calibri"/>
            </a:endParaRPr>
          </a:p>
          <a:p>
            <a:pPr marL="800100" lvl="1" indent="-342900">
              <a:buFont typeface="Arial" panose="020B0604020202020204" pitchFamily="34" charset="0"/>
              <a:buChar char="•"/>
            </a:pPr>
            <a:endParaRPr lang="en-US">
              <a:cs typeface="Calibri"/>
            </a:endParaRPr>
          </a:p>
        </p:txBody>
      </p:sp>
      <p:sp>
        <p:nvSpPr>
          <p:cNvPr id="6" name="Text Placeholder 4">
            <a:extLst>
              <a:ext uri="{FF2B5EF4-FFF2-40B4-BE49-F238E27FC236}">
                <a16:creationId xmlns:a16="http://schemas.microsoft.com/office/drawing/2014/main" id="{E1E43F2D-4C9F-8485-7430-5274E259ABC5}"/>
              </a:ext>
            </a:extLst>
          </p:cNvPr>
          <p:cNvSpPr txBox="1">
            <a:spLocks/>
          </p:cNvSpPr>
          <p:nvPr/>
        </p:nvSpPr>
        <p:spPr>
          <a:xfrm>
            <a:off x="807350" y="4753291"/>
            <a:ext cx="4032504" cy="1073393"/>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a:t>*The supplier registration invitation has been sent by the department. Observe the different statuses of an invite.  </a:t>
            </a:r>
          </a:p>
        </p:txBody>
      </p:sp>
      <p:pic>
        <p:nvPicPr>
          <p:cNvPr id="7" name="Picture 6" descr="Tips PNG Transparent Images | PNG All">
            <a:extLst>
              <a:ext uri="{FF2B5EF4-FFF2-40B4-BE49-F238E27FC236}">
                <a16:creationId xmlns:a16="http://schemas.microsoft.com/office/drawing/2014/main" id="{755B0058-180E-105F-2036-0AD2E7667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81" y="4549932"/>
            <a:ext cx="516369" cy="516369"/>
          </a:xfrm>
          <a:prstGeom prst="rect">
            <a:avLst/>
          </a:prstGeom>
        </p:spPr>
      </p:pic>
      <p:pic>
        <p:nvPicPr>
          <p:cNvPr id="8" name="Picture 9" descr="Timeline&#10;&#10;Description automatically generated">
            <a:extLst>
              <a:ext uri="{FF2B5EF4-FFF2-40B4-BE49-F238E27FC236}">
                <a16:creationId xmlns:a16="http://schemas.microsoft.com/office/drawing/2014/main" id="{4E6C5FDD-36EC-3831-81B1-0CEB9EC6D3FD}"/>
              </a:ext>
            </a:extLst>
          </p:cNvPr>
          <p:cNvPicPr>
            <a:picLocks noChangeAspect="1"/>
          </p:cNvPicPr>
          <p:nvPr/>
        </p:nvPicPr>
        <p:blipFill>
          <a:blip r:embed="rId3"/>
          <a:stretch>
            <a:fillRect/>
          </a:stretch>
        </p:blipFill>
        <p:spPr>
          <a:xfrm>
            <a:off x="5086814" y="1576365"/>
            <a:ext cx="6395225" cy="4253537"/>
          </a:xfrm>
          <a:prstGeom prst="rect">
            <a:avLst/>
          </a:prstGeom>
          <a:ln>
            <a:solidFill>
              <a:schemeClr val="tx1"/>
            </a:solidFill>
          </a:ln>
        </p:spPr>
      </p:pic>
      <p:sp>
        <p:nvSpPr>
          <p:cNvPr id="10" name="Rectangle 9">
            <a:extLst>
              <a:ext uri="{FF2B5EF4-FFF2-40B4-BE49-F238E27FC236}">
                <a16:creationId xmlns:a16="http://schemas.microsoft.com/office/drawing/2014/main" id="{91953060-10FA-0B4B-9974-17E9F2CF464D}"/>
              </a:ext>
            </a:extLst>
          </p:cNvPr>
          <p:cNvSpPr/>
          <p:nvPr/>
        </p:nvSpPr>
        <p:spPr>
          <a:xfrm>
            <a:off x="5503178" y="2256639"/>
            <a:ext cx="662730" cy="1258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02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A7AA6-BC8B-BA89-E0D7-E0F9C3670AAA}"/>
              </a:ext>
            </a:extLst>
          </p:cNvPr>
          <p:cNvSpPr>
            <a:spLocks noGrp="1"/>
          </p:cNvSpPr>
          <p:nvPr>
            <p:ph type="sldNum" sz="quarter" idx="12"/>
          </p:nvPr>
        </p:nvSpPr>
        <p:spPr/>
        <p:txBody>
          <a:bodyPr/>
          <a:lstStyle/>
          <a:p>
            <a:fld id="{CC7B5CB3-F6A7-BC47-8CB9-F0ABF2A1689F}" type="slidenum">
              <a:rPr lang="en-US" smtClean="0"/>
              <a:t>11</a:t>
            </a:fld>
            <a:endParaRPr lang="en-US"/>
          </a:p>
        </p:txBody>
      </p:sp>
      <p:sp>
        <p:nvSpPr>
          <p:cNvPr id="3" name="TextBox 2">
            <a:extLst>
              <a:ext uri="{FF2B5EF4-FFF2-40B4-BE49-F238E27FC236}">
                <a16:creationId xmlns:a16="http://schemas.microsoft.com/office/drawing/2014/main" id="{A35765C4-B820-4982-13C4-9EBEFF5E4872}"/>
              </a:ext>
            </a:extLst>
          </p:cNvPr>
          <p:cNvSpPr txBox="1"/>
          <p:nvPr/>
        </p:nvSpPr>
        <p:spPr>
          <a:xfrm>
            <a:off x="3048699" y="339565"/>
            <a:ext cx="6094602" cy="1200329"/>
          </a:xfrm>
          <a:prstGeom prst="rect">
            <a:avLst/>
          </a:prstGeom>
          <a:noFill/>
        </p:spPr>
        <p:txBody>
          <a:bodyPr wrap="square">
            <a:spAutoFit/>
          </a:bodyPr>
          <a:lstStyle/>
          <a:p>
            <a:pPr algn="ctr"/>
            <a:r>
              <a:rPr lang="en-US" sz="3600"/>
              <a:t>Search for Suppliers</a:t>
            </a:r>
            <a:br>
              <a:rPr lang="en-US" sz="3600"/>
            </a:br>
            <a:r>
              <a:rPr lang="en-US" sz="3600"/>
              <a:t>Option 2 cont.</a:t>
            </a:r>
          </a:p>
        </p:txBody>
      </p:sp>
      <p:sp>
        <p:nvSpPr>
          <p:cNvPr id="4" name="Text Placeholder 2">
            <a:extLst>
              <a:ext uri="{FF2B5EF4-FFF2-40B4-BE49-F238E27FC236}">
                <a16:creationId xmlns:a16="http://schemas.microsoft.com/office/drawing/2014/main" id="{E58835CE-4A5E-E6A2-B401-D1C4065579B7}"/>
              </a:ext>
            </a:extLst>
          </p:cNvPr>
          <p:cNvSpPr txBox="1">
            <a:spLocks/>
          </p:cNvSpPr>
          <p:nvPr/>
        </p:nvSpPr>
        <p:spPr>
          <a:xfrm>
            <a:off x="734185" y="1858428"/>
            <a:ext cx="10524942" cy="81438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The general supplier invitation is displayed. </a:t>
            </a:r>
          </a:p>
          <a:p>
            <a:pPr marL="0" indent="0">
              <a:buNone/>
            </a:pPr>
            <a:r>
              <a:rPr lang="en-US"/>
              <a:t>Important: Verify email address before selecting supplier.</a:t>
            </a:r>
          </a:p>
        </p:txBody>
      </p:sp>
      <p:pic>
        <p:nvPicPr>
          <p:cNvPr id="7" name="Picture 6">
            <a:extLst>
              <a:ext uri="{FF2B5EF4-FFF2-40B4-BE49-F238E27FC236}">
                <a16:creationId xmlns:a16="http://schemas.microsoft.com/office/drawing/2014/main" id="{F416665F-6FA2-674F-4B3F-98363B5B66D2}"/>
              </a:ext>
            </a:extLst>
          </p:cNvPr>
          <p:cNvPicPr>
            <a:picLocks noChangeAspect="1"/>
          </p:cNvPicPr>
          <p:nvPr/>
        </p:nvPicPr>
        <p:blipFill>
          <a:blip r:embed="rId2"/>
          <a:stretch>
            <a:fillRect/>
          </a:stretch>
        </p:blipFill>
        <p:spPr>
          <a:xfrm>
            <a:off x="1252377" y="2991348"/>
            <a:ext cx="9488557" cy="2862674"/>
          </a:xfrm>
          <a:prstGeom prst="rect">
            <a:avLst/>
          </a:prstGeom>
          <a:ln>
            <a:solidFill>
              <a:schemeClr val="tx1"/>
            </a:solidFill>
          </a:ln>
        </p:spPr>
      </p:pic>
    </p:spTree>
    <p:extLst>
      <p:ext uri="{BB962C8B-B14F-4D97-AF65-F5344CB8AC3E}">
        <p14:creationId xmlns:p14="http://schemas.microsoft.com/office/powerpoint/2010/main" val="127749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2ECAE-C8FE-7612-88F2-46C1F00E4A53}"/>
              </a:ext>
            </a:extLst>
          </p:cNvPr>
          <p:cNvSpPr>
            <a:spLocks noGrp="1"/>
          </p:cNvSpPr>
          <p:nvPr>
            <p:ph type="sldNum" sz="quarter" idx="12"/>
          </p:nvPr>
        </p:nvSpPr>
        <p:spPr/>
        <p:txBody>
          <a:bodyPr/>
          <a:lstStyle/>
          <a:p>
            <a:fld id="{CC7B5CB3-F6A7-BC47-8CB9-F0ABF2A1689F}" type="slidenum">
              <a:rPr lang="en-US" smtClean="0"/>
              <a:t>12</a:t>
            </a:fld>
            <a:endParaRPr lang="en-US"/>
          </a:p>
        </p:txBody>
      </p:sp>
      <p:sp>
        <p:nvSpPr>
          <p:cNvPr id="3" name="Title 1">
            <a:extLst>
              <a:ext uri="{FF2B5EF4-FFF2-40B4-BE49-F238E27FC236}">
                <a16:creationId xmlns:a16="http://schemas.microsoft.com/office/drawing/2014/main" id="{594A80DC-5E83-7E07-8A0C-96DD34CF39B1}"/>
              </a:ext>
            </a:extLst>
          </p:cNvPr>
          <p:cNvSpPr txBox="1">
            <a:spLocks/>
          </p:cNvSpPr>
          <p:nvPr/>
        </p:nvSpPr>
        <p:spPr>
          <a:xfrm>
            <a:off x="1757871" y="326737"/>
            <a:ext cx="86762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mn-lt"/>
                <a:ea typeface="+mn-ea"/>
                <a:cs typeface="+mn-cs"/>
              </a:rPr>
              <a:t>Search for Suppliers</a:t>
            </a:r>
            <a:br>
              <a:rPr lang="en-US" sz="3600">
                <a:latin typeface="+mn-lt"/>
                <a:ea typeface="+mn-ea"/>
                <a:cs typeface="+mn-cs"/>
              </a:rPr>
            </a:br>
            <a:r>
              <a:rPr lang="en-US" sz="3600">
                <a:latin typeface="+mn-lt"/>
                <a:ea typeface="+mn-ea"/>
                <a:cs typeface="+mn-cs"/>
              </a:rPr>
              <a:t>Not Listed</a:t>
            </a:r>
          </a:p>
        </p:txBody>
      </p:sp>
      <p:sp>
        <p:nvSpPr>
          <p:cNvPr id="4" name="Text Placeholder 6">
            <a:extLst>
              <a:ext uri="{FF2B5EF4-FFF2-40B4-BE49-F238E27FC236}">
                <a16:creationId xmlns:a16="http://schemas.microsoft.com/office/drawing/2014/main" id="{50D15E7E-8482-63A0-D811-7122BBD6D36B}"/>
              </a:ext>
            </a:extLst>
          </p:cNvPr>
          <p:cNvSpPr txBox="1">
            <a:spLocks/>
          </p:cNvSpPr>
          <p:nvPr/>
        </p:nvSpPr>
        <p:spPr>
          <a:xfrm>
            <a:off x="566926" y="1848974"/>
            <a:ext cx="10927489" cy="96811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a:t>If a supplier name is not found using Option 1 or Option 2, click on the </a:t>
            </a:r>
            <a:r>
              <a:rPr lang="en-US" b="1"/>
              <a:t>New Vendors </a:t>
            </a:r>
            <a:r>
              <a:rPr lang="en-US"/>
              <a:t>tab.</a:t>
            </a:r>
          </a:p>
        </p:txBody>
      </p:sp>
      <p:pic>
        <p:nvPicPr>
          <p:cNvPr id="5" name="Picture 4">
            <a:extLst>
              <a:ext uri="{FF2B5EF4-FFF2-40B4-BE49-F238E27FC236}">
                <a16:creationId xmlns:a16="http://schemas.microsoft.com/office/drawing/2014/main" id="{5858AAAE-1F1D-8FE0-CC07-A11E87B20304}"/>
              </a:ext>
            </a:extLst>
          </p:cNvPr>
          <p:cNvPicPr>
            <a:picLocks noChangeAspect="1"/>
          </p:cNvPicPr>
          <p:nvPr/>
        </p:nvPicPr>
        <p:blipFill>
          <a:blip r:embed="rId2"/>
          <a:stretch>
            <a:fillRect/>
          </a:stretch>
        </p:blipFill>
        <p:spPr>
          <a:xfrm>
            <a:off x="3356297" y="3099619"/>
            <a:ext cx="5348748" cy="658761"/>
          </a:xfrm>
          <a:prstGeom prst="rect">
            <a:avLst/>
          </a:prstGeom>
        </p:spPr>
      </p:pic>
    </p:spTree>
    <p:extLst>
      <p:ext uri="{BB962C8B-B14F-4D97-AF65-F5344CB8AC3E}">
        <p14:creationId xmlns:p14="http://schemas.microsoft.com/office/powerpoint/2010/main" val="26857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383A10-FE6B-450E-4D48-7A1494E4BAD3}"/>
              </a:ext>
            </a:extLst>
          </p:cNvPr>
          <p:cNvSpPr>
            <a:spLocks noGrp="1"/>
          </p:cNvSpPr>
          <p:nvPr>
            <p:ph type="sldNum" sz="quarter" idx="12"/>
          </p:nvPr>
        </p:nvSpPr>
        <p:spPr/>
        <p:txBody>
          <a:bodyPr/>
          <a:lstStyle/>
          <a:p>
            <a:fld id="{CC7B5CB3-F6A7-BC47-8CB9-F0ABF2A1689F}" type="slidenum">
              <a:rPr lang="en-US" smtClean="0"/>
              <a:t>13</a:t>
            </a:fld>
            <a:endParaRPr lang="en-US"/>
          </a:p>
        </p:txBody>
      </p:sp>
      <p:sp>
        <p:nvSpPr>
          <p:cNvPr id="3" name="Title 1">
            <a:extLst>
              <a:ext uri="{FF2B5EF4-FFF2-40B4-BE49-F238E27FC236}">
                <a16:creationId xmlns:a16="http://schemas.microsoft.com/office/drawing/2014/main" id="{43829943-E771-F9D3-C93B-A3B5FC3C3851}"/>
              </a:ext>
            </a:extLst>
          </p:cNvPr>
          <p:cNvSpPr txBox="1">
            <a:spLocks/>
          </p:cNvSpPr>
          <p:nvPr/>
        </p:nvSpPr>
        <p:spPr>
          <a:xfrm>
            <a:off x="1757871" y="326737"/>
            <a:ext cx="86762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mn-lt"/>
                <a:ea typeface="+mn-ea"/>
                <a:cs typeface="+mn-cs"/>
              </a:rPr>
              <a:t>Search for Suppliers</a:t>
            </a:r>
            <a:br>
              <a:rPr lang="en-US" sz="3600">
                <a:latin typeface="+mn-lt"/>
                <a:ea typeface="+mn-ea"/>
                <a:cs typeface="+mn-cs"/>
              </a:rPr>
            </a:br>
            <a:r>
              <a:rPr lang="en-US" sz="3600">
                <a:latin typeface="+mn-lt"/>
                <a:ea typeface="+mn-ea"/>
                <a:cs typeface="+mn-cs"/>
              </a:rPr>
              <a:t>Not Listed cont.</a:t>
            </a:r>
          </a:p>
        </p:txBody>
      </p:sp>
      <p:sp>
        <p:nvSpPr>
          <p:cNvPr id="4" name="Text Placeholder 2">
            <a:extLst>
              <a:ext uri="{FF2B5EF4-FFF2-40B4-BE49-F238E27FC236}">
                <a16:creationId xmlns:a16="http://schemas.microsoft.com/office/drawing/2014/main" id="{AE921963-CB2A-4709-3AE0-6FE8A8FB4BCD}"/>
              </a:ext>
            </a:extLst>
          </p:cNvPr>
          <p:cNvSpPr txBox="1">
            <a:spLocks/>
          </p:cNvSpPr>
          <p:nvPr/>
        </p:nvSpPr>
        <p:spPr>
          <a:xfrm>
            <a:off x="389659" y="1652300"/>
            <a:ext cx="7017905" cy="3837744"/>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In the Filter Results screen, search by Vendor Name, Vendor ID or Contact E-mail.</a:t>
            </a:r>
          </a:p>
          <a:p>
            <a:pPr marL="0" indent="0">
              <a:buNone/>
            </a:pPr>
            <a:r>
              <a:rPr lang="en-US"/>
              <a:t>If the supplier is found:</a:t>
            </a:r>
          </a:p>
          <a:p>
            <a:pPr marL="800100" lvl="1" indent="-342900">
              <a:buFont typeface="Arial" panose="020B0604020202020204" pitchFamily="34" charset="0"/>
              <a:buChar char="•"/>
            </a:pPr>
            <a:r>
              <a:rPr lang="en-US"/>
              <a:t>The supplier has been invited and is in some stage of the registration process; however, still not connected and not available for use</a:t>
            </a:r>
          </a:p>
          <a:p>
            <a:pPr marL="0" indent="0">
              <a:buNone/>
            </a:pPr>
            <a:r>
              <a:rPr lang="en-US"/>
              <a:t>If the supplier is not found:</a:t>
            </a:r>
          </a:p>
          <a:p>
            <a:pPr marL="800100" lvl="1" indent="-342900">
              <a:buFont typeface="Arial" panose="020B0604020202020204" pitchFamily="34" charset="0"/>
              <a:buChar char="•"/>
            </a:pPr>
            <a:r>
              <a:rPr lang="en-US"/>
              <a:t>Then a PaymentWorks invite should be initiated</a:t>
            </a:r>
          </a:p>
        </p:txBody>
      </p:sp>
      <p:pic>
        <p:nvPicPr>
          <p:cNvPr id="7" name="Picture 6">
            <a:extLst>
              <a:ext uri="{FF2B5EF4-FFF2-40B4-BE49-F238E27FC236}">
                <a16:creationId xmlns:a16="http://schemas.microsoft.com/office/drawing/2014/main" id="{BB0773CE-2A7A-98E3-0EEA-939073B9E548}"/>
              </a:ext>
            </a:extLst>
          </p:cNvPr>
          <p:cNvPicPr>
            <a:picLocks noChangeAspect="1"/>
          </p:cNvPicPr>
          <p:nvPr/>
        </p:nvPicPr>
        <p:blipFill>
          <a:blip r:embed="rId2"/>
          <a:stretch>
            <a:fillRect/>
          </a:stretch>
        </p:blipFill>
        <p:spPr>
          <a:xfrm>
            <a:off x="8587949" y="572471"/>
            <a:ext cx="2114264" cy="5514772"/>
          </a:xfrm>
          <a:prstGeom prst="rect">
            <a:avLst/>
          </a:prstGeom>
          <a:noFill/>
          <a:ln>
            <a:solidFill>
              <a:schemeClr val="tx1"/>
            </a:solidFill>
          </a:ln>
        </p:spPr>
      </p:pic>
      <p:sp>
        <p:nvSpPr>
          <p:cNvPr id="8" name="Rectangle 7">
            <a:extLst>
              <a:ext uri="{FF2B5EF4-FFF2-40B4-BE49-F238E27FC236}">
                <a16:creationId xmlns:a16="http://schemas.microsoft.com/office/drawing/2014/main" id="{EE4C227E-F856-C3A8-428D-C14F16038A78}"/>
              </a:ext>
            </a:extLst>
          </p:cNvPr>
          <p:cNvSpPr/>
          <p:nvPr/>
        </p:nvSpPr>
        <p:spPr>
          <a:xfrm>
            <a:off x="8587949" y="1652300"/>
            <a:ext cx="2114264" cy="896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27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0DE64-E666-9102-8408-2637B8B01819}"/>
              </a:ext>
            </a:extLst>
          </p:cNvPr>
          <p:cNvSpPr>
            <a:spLocks noGrp="1"/>
          </p:cNvSpPr>
          <p:nvPr>
            <p:ph type="sldNum" sz="quarter" idx="12"/>
          </p:nvPr>
        </p:nvSpPr>
        <p:spPr/>
        <p:txBody>
          <a:bodyPr/>
          <a:lstStyle/>
          <a:p>
            <a:fld id="{CC7B5CB3-F6A7-BC47-8CB9-F0ABF2A1689F}" type="slidenum">
              <a:rPr lang="en-US" smtClean="0"/>
              <a:t>14</a:t>
            </a:fld>
            <a:endParaRPr lang="en-US"/>
          </a:p>
        </p:txBody>
      </p:sp>
      <p:sp>
        <p:nvSpPr>
          <p:cNvPr id="3" name="TextBox 2">
            <a:extLst>
              <a:ext uri="{FF2B5EF4-FFF2-40B4-BE49-F238E27FC236}">
                <a16:creationId xmlns:a16="http://schemas.microsoft.com/office/drawing/2014/main" id="{7F6F830E-11AE-885B-7B75-C00ECD7C94F4}"/>
              </a:ext>
            </a:extLst>
          </p:cNvPr>
          <p:cNvSpPr txBox="1"/>
          <p:nvPr/>
        </p:nvSpPr>
        <p:spPr>
          <a:xfrm>
            <a:off x="1073791" y="1686186"/>
            <a:ext cx="9918118" cy="2308324"/>
          </a:xfrm>
          <a:prstGeom prst="rect">
            <a:avLst/>
          </a:prstGeom>
          <a:noFill/>
        </p:spPr>
        <p:txBody>
          <a:bodyPr wrap="square" rtlCol="0">
            <a:spAutoFit/>
          </a:bodyPr>
          <a:lstStyle/>
          <a:p>
            <a:pPr algn="ctr"/>
            <a:r>
              <a:rPr lang="en-US" sz="7200" dirty="0"/>
              <a:t>How to Invite</a:t>
            </a:r>
          </a:p>
          <a:p>
            <a:pPr algn="ctr"/>
            <a:r>
              <a:rPr lang="en-US" sz="7200" dirty="0"/>
              <a:t>a Supplier</a:t>
            </a:r>
          </a:p>
        </p:txBody>
      </p:sp>
    </p:spTree>
    <p:extLst>
      <p:ext uri="{BB962C8B-B14F-4D97-AF65-F5344CB8AC3E}">
        <p14:creationId xmlns:p14="http://schemas.microsoft.com/office/powerpoint/2010/main" val="13033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735519-C1CE-81BA-0CB4-31BD2E843F94}"/>
              </a:ext>
            </a:extLst>
          </p:cNvPr>
          <p:cNvSpPr>
            <a:spLocks noGrp="1"/>
          </p:cNvSpPr>
          <p:nvPr>
            <p:ph type="sldNum" sz="quarter" idx="12"/>
          </p:nvPr>
        </p:nvSpPr>
        <p:spPr/>
        <p:txBody>
          <a:bodyPr/>
          <a:lstStyle/>
          <a:p>
            <a:fld id="{CC7B5CB3-F6A7-BC47-8CB9-F0ABF2A1689F}" type="slidenum">
              <a:rPr lang="en-US" smtClean="0"/>
              <a:t>15</a:t>
            </a:fld>
            <a:endParaRPr lang="en-US"/>
          </a:p>
        </p:txBody>
      </p:sp>
      <p:sp>
        <p:nvSpPr>
          <p:cNvPr id="3" name="Title 1">
            <a:extLst>
              <a:ext uri="{FF2B5EF4-FFF2-40B4-BE49-F238E27FC236}">
                <a16:creationId xmlns:a16="http://schemas.microsoft.com/office/drawing/2014/main" id="{6711932E-0E27-D42B-1E8A-17FE2B2CEAE1}"/>
              </a:ext>
            </a:extLst>
          </p:cNvPr>
          <p:cNvSpPr txBox="1">
            <a:spLocks/>
          </p:cNvSpPr>
          <p:nvPr/>
        </p:nvSpPr>
        <p:spPr>
          <a:xfrm>
            <a:off x="1757871"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mn-lt"/>
                <a:ea typeface="+mn-ea"/>
                <a:cs typeface="+mn-cs"/>
              </a:rPr>
              <a:t>How to Invite a Supplier</a:t>
            </a:r>
          </a:p>
        </p:txBody>
      </p:sp>
      <p:sp>
        <p:nvSpPr>
          <p:cNvPr id="4" name="Text Placeholder 2">
            <a:extLst>
              <a:ext uri="{FF2B5EF4-FFF2-40B4-BE49-F238E27FC236}">
                <a16:creationId xmlns:a16="http://schemas.microsoft.com/office/drawing/2014/main" id="{1FAD401D-E2AA-7C24-31CF-470E1B847892}"/>
              </a:ext>
            </a:extLst>
          </p:cNvPr>
          <p:cNvSpPr txBox="1">
            <a:spLocks/>
          </p:cNvSpPr>
          <p:nvPr/>
        </p:nvSpPr>
        <p:spPr>
          <a:xfrm>
            <a:off x="663064" y="1364026"/>
            <a:ext cx="7968874" cy="1016000"/>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Click on </a:t>
            </a:r>
            <a:r>
              <a:rPr lang="en-US" b="1"/>
              <a:t>Vendor Master Updates </a:t>
            </a:r>
          </a:p>
        </p:txBody>
      </p:sp>
      <p:pic>
        <p:nvPicPr>
          <p:cNvPr id="5" name="Picture 4">
            <a:extLst>
              <a:ext uri="{FF2B5EF4-FFF2-40B4-BE49-F238E27FC236}">
                <a16:creationId xmlns:a16="http://schemas.microsoft.com/office/drawing/2014/main" id="{EC54C498-372B-3DE7-3B76-A3F8F4E61654}"/>
              </a:ext>
            </a:extLst>
          </p:cNvPr>
          <p:cNvPicPr>
            <a:picLocks noChangeAspect="1"/>
          </p:cNvPicPr>
          <p:nvPr/>
        </p:nvPicPr>
        <p:blipFill>
          <a:blip r:embed="rId2"/>
          <a:stretch>
            <a:fillRect/>
          </a:stretch>
        </p:blipFill>
        <p:spPr>
          <a:xfrm>
            <a:off x="1787190" y="1903388"/>
            <a:ext cx="7122264" cy="1852527"/>
          </a:xfrm>
          <a:prstGeom prst="rect">
            <a:avLst/>
          </a:prstGeom>
          <a:ln>
            <a:solidFill>
              <a:schemeClr val="tx1"/>
            </a:solidFill>
          </a:ln>
        </p:spPr>
      </p:pic>
      <p:sp>
        <p:nvSpPr>
          <p:cNvPr id="6" name="Text Placeholder 4">
            <a:extLst>
              <a:ext uri="{FF2B5EF4-FFF2-40B4-BE49-F238E27FC236}">
                <a16:creationId xmlns:a16="http://schemas.microsoft.com/office/drawing/2014/main" id="{FEF33599-6B95-7ECA-5BFE-80A5EE7A4671}"/>
              </a:ext>
            </a:extLst>
          </p:cNvPr>
          <p:cNvSpPr txBox="1">
            <a:spLocks/>
          </p:cNvSpPr>
          <p:nvPr/>
        </p:nvSpPr>
        <p:spPr>
          <a:xfrm>
            <a:off x="663064" y="4205036"/>
            <a:ext cx="7180976" cy="539655"/>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Click on the </a:t>
            </a:r>
            <a:r>
              <a:rPr lang="en-US" b="1"/>
              <a:t>New Vendors </a:t>
            </a:r>
            <a:r>
              <a:rPr lang="en-US"/>
              <a:t>tab</a:t>
            </a:r>
          </a:p>
        </p:txBody>
      </p:sp>
      <p:pic>
        <p:nvPicPr>
          <p:cNvPr id="7" name="Picture 6">
            <a:extLst>
              <a:ext uri="{FF2B5EF4-FFF2-40B4-BE49-F238E27FC236}">
                <a16:creationId xmlns:a16="http://schemas.microsoft.com/office/drawing/2014/main" id="{D03F7406-A202-B55D-D663-CA66EAA42E50}"/>
              </a:ext>
            </a:extLst>
          </p:cNvPr>
          <p:cNvPicPr>
            <a:picLocks noChangeAspect="1"/>
          </p:cNvPicPr>
          <p:nvPr/>
        </p:nvPicPr>
        <p:blipFill>
          <a:blip r:embed="rId3"/>
          <a:stretch>
            <a:fillRect/>
          </a:stretch>
        </p:blipFill>
        <p:spPr>
          <a:xfrm>
            <a:off x="1576422" y="4744691"/>
            <a:ext cx="7543800" cy="1371600"/>
          </a:xfrm>
          <a:prstGeom prst="rect">
            <a:avLst/>
          </a:prstGeom>
          <a:ln>
            <a:solidFill>
              <a:schemeClr val="tx1"/>
            </a:solidFill>
          </a:ln>
        </p:spPr>
      </p:pic>
    </p:spTree>
    <p:extLst>
      <p:ext uri="{BB962C8B-B14F-4D97-AF65-F5344CB8AC3E}">
        <p14:creationId xmlns:p14="http://schemas.microsoft.com/office/powerpoint/2010/main" val="317793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FBC74-3AA0-0DB6-BC39-2D0A7B34D2E2}"/>
              </a:ext>
            </a:extLst>
          </p:cNvPr>
          <p:cNvSpPr>
            <a:spLocks noGrp="1"/>
          </p:cNvSpPr>
          <p:nvPr>
            <p:ph type="sldNum" sz="quarter" idx="12"/>
          </p:nvPr>
        </p:nvSpPr>
        <p:spPr/>
        <p:txBody>
          <a:bodyPr/>
          <a:lstStyle/>
          <a:p>
            <a:fld id="{CC7B5CB3-F6A7-BC47-8CB9-F0ABF2A1689F}" type="slidenum">
              <a:rPr lang="en-US" smtClean="0"/>
              <a:t>16</a:t>
            </a:fld>
            <a:endParaRPr lang="en-US"/>
          </a:p>
        </p:txBody>
      </p:sp>
      <p:sp>
        <p:nvSpPr>
          <p:cNvPr id="3" name="Title 1">
            <a:extLst>
              <a:ext uri="{FF2B5EF4-FFF2-40B4-BE49-F238E27FC236}">
                <a16:creationId xmlns:a16="http://schemas.microsoft.com/office/drawing/2014/main" id="{833265A0-D9CE-A3F4-E782-4DAE974128FB}"/>
              </a:ext>
            </a:extLst>
          </p:cNvPr>
          <p:cNvSpPr txBox="1">
            <a:spLocks/>
          </p:cNvSpPr>
          <p:nvPr/>
        </p:nvSpPr>
        <p:spPr>
          <a:xfrm>
            <a:off x="1757871"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mn-lt"/>
                <a:ea typeface="+mn-ea"/>
                <a:cs typeface="+mn-cs"/>
              </a:rPr>
              <a:t>How to Invite a Supplier cont.</a:t>
            </a:r>
          </a:p>
        </p:txBody>
      </p:sp>
      <p:sp>
        <p:nvSpPr>
          <p:cNvPr id="5" name="Text Placeholder 2">
            <a:extLst>
              <a:ext uri="{FF2B5EF4-FFF2-40B4-BE49-F238E27FC236}">
                <a16:creationId xmlns:a16="http://schemas.microsoft.com/office/drawing/2014/main" id="{84987DBF-29F8-CE0F-A179-5569FB09445F}"/>
              </a:ext>
            </a:extLst>
          </p:cNvPr>
          <p:cNvSpPr txBox="1">
            <a:spLocks/>
          </p:cNvSpPr>
          <p:nvPr/>
        </p:nvSpPr>
        <p:spPr>
          <a:xfrm>
            <a:off x="1482159" y="4573755"/>
            <a:ext cx="2679192" cy="838224"/>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Click on the Send Invitation button</a:t>
            </a:r>
          </a:p>
        </p:txBody>
      </p:sp>
      <p:sp>
        <p:nvSpPr>
          <p:cNvPr id="6" name="Text Placeholder 2">
            <a:extLst>
              <a:ext uri="{FF2B5EF4-FFF2-40B4-BE49-F238E27FC236}">
                <a16:creationId xmlns:a16="http://schemas.microsoft.com/office/drawing/2014/main" id="{81DB1407-DCE2-0AF4-1E4B-0AACBC163BCB}"/>
              </a:ext>
            </a:extLst>
          </p:cNvPr>
          <p:cNvSpPr txBox="1">
            <a:spLocks/>
          </p:cNvSpPr>
          <p:nvPr/>
        </p:nvSpPr>
        <p:spPr>
          <a:xfrm>
            <a:off x="7662671" y="2188053"/>
            <a:ext cx="2534273" cy="901726"/>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b="0"/>
              <a:t>A </a:t>
            </a:r>
            <a:r>
              <a:rPr lang="en-US" sz="1600"/>
              <a:t>Video</a:t>
            </a:r>
            <a:r>
              <a:rPr lang="en-US" sz="1600" b="0"/>
              <a:t> </a:t>
            </a:r>
            <a:r>
              <a:rPr lang="en-US" sz="1600"/>
              <a:t>Tutorial</a:t>
            </a:r>
            <a:r>
              <a:rPr lang="en-US" sz="1600" b="0"/>
              <a:t> is available to help you navigate screens.</a:t>
            </a:r>
          </a:p>
        </p:txBody>
      </p:sp>
      <p:pic>
        <p:nvPicPr>
          <p:cNvPr id="7" name="Picture 6" descr="Tips PNG Transparent Images | PNG All">
            <a:extLst>
              <a:ext uri="{FF2B5EF4-FFF2-40B4-BE49-F238E27FC236}">
                <a16:creationId xmlns:a16="http://schemas.microsoft.com/office/drawing/2014/main" id="{4531ACA8-EA80-E53B-9F9D-609AB90BA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708" y="1816126"/>
            <a:ext cx="371927" cy="371927"/>
          </a:xfrm>
          <a:prstGeom prst="rect">
            <a:avLst/>
          </a:prstGeom>
        </p:spPr>
      </p:pic>
      <p:pic>
        <p:nvPicPr>
          <p:cNvPr id="9" name="Picture 8">
            <a:extLst>
              <a:ext uri="{FF2B5EF4-FFF2-40B4-BE49-F238E27FC236}">
                <a16:creationId xmlns:a16="http://schemas.microsoft.com/office/drawing/2014/main" id="{D2841EFF-9CB3-60BB-E45F-9559365486D0}"/>
              </a:ext>
            </a:extLst>
          </p:cNvPr>
          <p:cNvPicPr>
            <a:picLocks noChangeAspect="1"/>
          </p:cNvPicPr>
          <p:nvPr/>
        </p:nvPicPr>
        <p:blipFill>
          <a:blip r:embed="rId3"/>
          <a:stretch>
            <a:fillRect/>
          </a:stretch>
        </p:blipFill>
        <p:spPr>
          <a:xfrm>
            <a:off x="5128399" y="914400"/>
            <a:ext cx="2114264" cy="5261768"/>
          </a:xfrm>
          <a:prstGeom prst="rect">
            <a:avLst/>
          </a:prstGeom>
          <a:noFill/>
          <a:ln>
            <a:solidFill>
              <a:schemeClr val="tx1"/>
            </a:solidFill>
          </a:ln>
        </p:spPr>
      </p:pic>
      <p:cxnSp>
        <p:nvCxnSpPr>
          <p:cNvPr id="8" name="Straight Arrow Connector 7">
            <a:extLst>
              <a:ext uri="{FF2B5EF4-FFF2-40B4-BE49-F238E27FC236}">
                <a16:creationId xmlns:a16="http://schemas.microsoft.com/office/drawing/2014/main" id="{E8D3F006-1441-A190-4A83-A9C75F76A380}"/>
              </a:ext>
            </a:extLst>
          </p:cNvPr>
          <p:cNvCxnSpPr>
            <a:cxnSpLocks/>
          </p:cNvCxnSpPr>
          <p:nvPr/>
        </p:nvCxnSpPr>
        <p:spPr>
          <a:xfrm>
            <a:off x="4161351" y="5289988"/>
            <a:ext cx="1315813" cy="65361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7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DEA93D-DE13-9976-908D-EBE84472E81C}"/>
              </a:ext>
            </a:extLst>
          </p:cNvPr>
          <p:cNvSpPr>
            <a:spLocks noGrp="1"/>
          </p:cNvSpPr>
          <p:nvPr>
            <p:ph type="sldNum" sz="quarter" idx="12"/>
          </p:nvPr>
        </p:nvSpPr>
        <p:spPr/>
        <p:txBody>
          <a:bodyPr/>
          <a:lstStyle/>
          <a:p>
            <a:fld id="{CC7B5CB3-F6A7-BC47-8CB9-F0ABF2A1689F}" type="slidenum">
              <a:rPr lang="en-US" smtClean="0"/>
              <a:t>17</a:t>
            </a:fld>
            <a:endParaRPr lang="en-US"/>
          </a:p>
        </p:txBody>
      </p:sp>
      <p:sp>
        <p:nvSpPr>
          <p:cNvPr id="3" name="Title 1">
            <a:extLst>
              <a:ext uri="{FF2B5EF4-FFF2-40B4-BE49-F238E27FC236}">
                <a16:creationId xmlns:a16="http://schemas.microsoft.com/office/drawing/2014/main" id="{A21344E7-2986-2880-1C80-4BF03DD323CB}"/>
              </a:ext>
            </a:extLst>
          </p:cNvPr>
          <p:cNvSpPr txBox="1">
            <a:spLocks/>
          </p:cNvSpPr>
          <p:nvPr/>
        </p:nvSpPr>
        <p:spPr>
          <a:xfrm>
            <a:off x="1757871" y="326737"/>
            <a:ext cx="8676257" cy="5876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mn-lt"/>
                <a:ea typeface="+mn-ea"/>
                <a:cs typeface="+mn-cs"/>
              </a:rPr>
              <a:t>How to Invite a Supplier cont.</a:t>
            </a:r>
            <a:endParaRPr lang="en-US" sz="3600">
              <a:latin typeface="+mn-lt"/>
              <a:ea typeface="+mn-ea"/>
              <a:cs typeface="Calibri"/>
            </a:endParaRPr>
          </a:p>
        </p:txBody>
      </p:sp>
      <p:sp>
        <p:nvSpPr>
          <p:cNvPr id="4" name="Text Placeholder 4">
            <a:extLst>
              <a:ext uri="{FF2B5EF4-FFF2-40B4-BE49-F238E27FC236}">
                <a16:creationId xmlns:a16="http://schemas.microsoft.com/office/drawing/2014/main" id="{EE383F01-04A6-8A32-21D6-C5F74B953547}"/>
              </a:ext>
            </a:extLst>
          </p:cNvPr>
          <p:cNvSpPr txBox="1">
            <a:spLocks/>
          </p:cNvSpPr>
          <p:nvPr/>
        </p:nvSpPr>
        <p:spPr>
          <a:xfrm>
            <a:off x="628649" y="1192324"/>
            <a:ext cx="10769023" cy="9279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The </a:t>
            </a:r>
            <a:r>
              <a:rPr lang="en-US" b="1"/>
              <a:t>Invite New Vendor </a:t>
            </a:r>
            <a:r>
              <a:rPr lang="en-US"/>
              <a:t>screen will appear. Complete the fields and click the </a:t>
            </a:r>
            <a:r>
              <a:rPr lang="en-US" b="1"/>
              <a:t>Send</a:t>
            </a:r>
            <a:r>
              <a:rPr lang="en-US"/>
              <a:t> button.</a:t>
            </a:r>
          </a:p>
          <a:p>
            <a:r>
              <a:rPr lang="en-US" sz="2000">
                <a:cs typeface="Calibri"/>
              </a:rPr>
              <a:t>Include a reference for your vendor, such as an invoice or quote number, and either a requisition number or "Concur request" for Supplier Management's reference.</a:t>
            </a:r>
          </a:p>
        </p:txBody>
      </p:sp>
      <p:pic>
        <p:nvPicPr>
          <p:cNvPr id="5" name="Picture 4">
            <a:extLst>
              <a:ext uri="{FF2B5EF4-FFF2-40B4-BE49-F238E27FC236}">
                <a16:creationId xmlns:a16="http://schemas.microsoft.com/office/drawing/2014/main" id="{06B41231-ABF4-1F3D-25F1-D161A2333F41}"/>
              </a:ext>
            </a:extLst>
          </p:cNvPr>
          <p:cNvPicPr>
            <a:picLocks noChangeAspect="1"/>
          </p:cNvPicPr>
          <p:nvPr/>
        </p:nvPicPr>
        <p:blipFill>
          <a:blip r:embed="rId2"/>
          <a:stretch>
            <a:fillRect/>
          </a:stretch>
        </p:blipFill>
        <p:spPr>
          <a:xfrm>
            <a:off x="600325" y="3070638"/>
            <a:ext cx="3779543" cy="2903792"/>
          </a:xfrm>
          <a:prstGeom prst="rect">
            <a:avLst/>
          </a:prstGeom>
          <a:ln>
            <a:solidFill>
              <a:schemeClr val="tx1"/>
            </a:solidFill>
          </a:ln>
        </p:spPr>
      </p:pic>
      <p:pic>
        <p:nvPicPr>
          <p:cNvPr id="6" name="Picture 5">
            <a:extLst>
              <a:ext uri="{FF2B5EF4-FFF2-40B4-BE49-F238E27FC236}">
                <a16:creationId xmlns:a16="http://schemas.microsoft.com/office/drawing/2014/main" id="{75AE8187-E2ED-9A7D-79C3-EAAE0B7A94C9}"/>
              </a:ext>
            </a:extLst>
          </p:cNvPr>
          <p:cNvPicPr>
            <a:picLocks noChangeAspect="1"/>
          </p:cNvPicPr>
          <p:nvPr/>
        </p:nvPicPr>
        <p:blipFill>
          <a:blip r:embed="rId3"/>
          <a:stretch>
            <a:fillRect/>
          </a:stretch>
        </p:blipFill>
        <p:spPr>
          <a:xfrm>
            <a:off x="6801841" y="3070638"/>
            <a:ext cx="3632287" cy="2903792"/>
          </a:xfrm>
          <a:prstGeom prst="rect">
            <a:avLst/>
          </a:prstGeom>
          <a:ln>
            <a:solidFill>
              <a:schemeClr val="tx1"/>
            </a:solidFill>
          </a:ln>
        </p:spPr>
      </p:pic>
      <p:sp>
        <p:nvSpPr>
          <p:cNvPr id="7" name="Text Placeholder 4">
            <a:extLst>
              <a:ext uri="{FF2B5EF4-FFF2-40B4-BE49-F238E27FC236}">
                <a16:creationId xmlns:a16="http://schemas.microsoft.com/office/drawing/2014/main" id="{865FFAA9-E0E3-393E-6ADB-C0FE28336022}"/>
              </a:ext>
            </a:extLst>
          </p:cNvPr>
          <p:cNvSpPr txBox="1">
            <a:spLocks/>
          </p:cNvSpPr>
          <p:nvPr/>
        </p:nvSpPr>
        <p:spPr>
          <a:xfrm>
            <a:off x="1757871" y="5478751"/>
            <a:ext cx="7537077" cy="7014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a:highlight>
                <a:srgbClr val="FFFF00"/>
              </a:highlight>
              <a:cs typeface="Calibri"/>
            </a:endParaRPr>
          </a:p>
        </p:txBody>
      </p:sp>
    </p:spTree>
    <p:extLst>
      <p:ext uri="{BB962C8B-B14F-4D97-AF65-F5344CB8AC3E}">
        <p14:creationId xmlns:p14="http://schemas.microsoft.com/office/powerpoint/2010/main" val="226849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DA8ABF-C324-FD42-9F29-D749FA890DAD}"/>
              </a:ext>
            </a:extLst>
          </p:cNvPr>
          <p:cNvSpPr>
            <a:spLocks noGrp="1"/>
          </p:cNvSpPr>
          <p:nvPr>
            <p:ph type="sldNum" sz="quarter" idx="12"/>
          </p:nvPr>
        </p:nvSpPr>
        <p:spPr/>
        <p:txBody>
          <a:bodyPr/>
          <a:lstStyle/>
          <a:p>
            <a:fld id="{CC7B5CB3-F6A7-BC47-8CB9-F0ABF2A1689F}" type="slidenum">
              <a:rPr lang="en-US" smtClean="0"/>
              <a:t>18</a:t>
            </a:fld>
            <a:endParaRPr lang="en-US"/>
          </a:p>
        </p:txBody>
      </p:sp>
      <p:sp>
        <p:nvSpPr>
          <p:cNvPr id="5" name="Title 1">
            <a:extLst>
              <a:ext uri="{FF2B5EF4-FFF2-40B4-BE49-F238E27FC236}">
                <a16:creationId xmlns:a16="http://schemas.microsoft.com/office/drawing/2014/main" id="{DCAFF12D-B573-4EE9-50B9-B7A85E68310D}"/>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Naming</a:t>
            </a:r>
            <a:r>
              <a:rPr lang="en-US" sz="3600">
                <a:latin typeface="+mn-lt"/>
                <a:ea typeface="+mn-ea"/>
                <a:cs typeface="+mn-cs"/>
              </a:rPr>
              <a:t> </a:t>
            </a:r>
            <a:r>
              <a:rPr lang="en-US">
                <a:latin typeface="+mn-lt"/>
                <a:ea typeface="+mn-ea"/>
                <a:cs typeface="+mn-cs"/>
              </a:rPr>
              <a:t>Standards</a:t>
            </a:r>
            <a:endParaRPr lang="en-US" sz="3600">
              <a:latin typeface="+mn-lt"/>
              <a:ea typeface="+mn-ea"/>
              <a:cs typeface="+mn-cs"/>
            </a:endParaRPr>
          </a:p>
        </p:txBody>
      </p:sp>
      <p:sp>
        <p:nvSpPr>
          <p:cNvPr id="6" name="Subtitle 3">
            <a:extLst>
              <a:ext uri="{FF2B5EF4-FFF2-40B4-BE49-F238E27FC236}">
                <a16:creationId xmlns:a16="http://schemas.microsoft.com/office/drawing/2014/main" id="{0A2D3B66-8F5E-457D-2D0C-332E99AD2B80}"/>
              </a:ext>
            </a:extLst>
          </p:cNvPr>
          <p:cNvSpPr txBox="1">
            <a:spLocks/>
          </p:cNvSpPr>
          <p:nvPr/>
        </p:nvSpPr>
        <p:spPr>
          <a:xfrm>
            <a:off x="1130299" y="1493240"/>
            <a:ext cx="9931400" cy="19357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a:t>The following are best-practice naming standards for creating suppliers in vendor files. These standards will provide consistency and accuracy when loading and maintaining suppliers in the vendor files. </a:t>
            </a:r>
          </a:p>
          <a:p>
            <a:endParaRPr lang="en-US"/>
          </a:p>
        </p:txBody>
      </p:sp>
    </p:spTree>
    <p:extLst>
      <p:ext uri="{BB962C8B-B14F-4D97-AF65-F5344CB8AC3E}">
        <p14:creationId xmlns:p14="http://schemas.microsoft.com/office/powerpoint/2010/main" val="310036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1461C-06FF-572B-AB15-B94788340BEC}"/>
              </a:ext>
            </a:extLst>
          </p:cNvPr>
          <p:cNvSpPr>
            <a:spLocks noGrp="1"/>
          </p:cNvSpPr>
          <p:nvPr>
            <p:ph type="sldNum" sz="quarter" idx="12"/>
          </p:nvPr>
        </p:nvSpPr>
        <p:spPr/>
        <p:txBody>
          <a:bodyPr/>
          <a:lstStyle/>
          <a:p>
            <a:fld id="{CC7B5CB3-F6A7-BC47-8CB9-F0ABF2A1689F}" type="slidenum">
              <a:rPr lang="en-US" smtClean="0"/>
              <a:t>19</a:t>
            </a:fld>
            <a:endParaRPr lang="en-US"/>
          </a:p>
        </p:txBody>
      </p:sp>
      <p:sp>
        <p:nvSpPr>
          <p:cNvPr id="3" name="Title 1">
            <a:extLst>
              <a:ext uri="{FF2B5EF4-FFF2-40B4-BE49-F238E27FC236}">
                <a16:creationId xmlns:a16="http://schemas.microsoft.com/office/drawing/2014/main" id="{3163EEA2-1520-C6EC-5AD8-6ED4F7F1AD78}"/>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Naming</a:t>
            </a:r>
            <a:r>
              <a:rPr lang="en-US" sz="3600">
                <a:latin typeface="+mn-lt"/>
                <a:ea typeface="+mn-ea"/>
                <a:cs typeface="+mn-cs"/>
              </a:rPr>
              <a:t> </a:t>
            </a:r>
            <a:r>
              <a:rPr lang="en-US">
                <a:latin typeface="+mn-lt"/>
                <a:ea typeface="+mn-ea"/>
                <a:cs typeface="+mn-cs"/>
              </a:rPr>
              <a:t>Standards</a:t>
            </a:r>
            <a:endParaRPr lang="en-US" sz="3600">
              <a:latin typeface="+mn-lt"/>
              <a:ea typeface="+mn-ea"/>
              <a:cs typeface="+mn-cs"/>
            </a:endParaRPr>
          </a:p>
        </p:txBody>
      </p:sp>
      <p:sp>
        <p:nvSpPr>
          <p:cNvPr id="4" name="Text Placeholder 4">
            <a:extLst>
              <a:ext uri="{FF2B5EF4-FFF2-40B4-BE49-F238E27FC236}">
                <a16:creationId xmlns:a16="http://schemas.microsoft.com/office/drawing/2014/main" id="{84106910-75AC-CBE3-B2F9-036A99A19368}"/>
              </a:ext>
            </a:extLst>
          </p:cNvPr>
          <p:cNvSpPr txBox="1">
            <a:spLocks/>
          </p:cNvSpPr>
          <p:nvPr/>
        </p:nvSpPr>
        <p:spPr>
          <a:xfrm>
            <a:off x="914368" y="1323600"/>
            <a:ext cx="10363259" cy="4210800"/>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Improper or lax standards can cause significant degradation of the accuracy of information generated from the system, fines and improper tax reporting, and loss of control </a:t>
            </a:r>
          </a:p>
          <a:p>
            <a:pPr marL="342900" indent="-342900">
              <a:buFont typeface="Arial" panose="020B0604020202020204" pitchFamily="34" charset="0"/>
              <a:buChar char="•"/>
            </a:pPr>
            <a:r>
              <a:rPr lang="en-US"/>
              <a:t>The naming conventions make it easier for development and maintenance teams to carry out their work</a:t>
            </a:r>
          </a:p>
          <a:p>
            <a:pPr marL="342900" indent="-342900">
              <a:buFont typeface="Arial" panose="020B0604020202020204" pitchFamily="34" charset="0"/>
              <a:buChar char="•"/>
            </a:pPr>
            <a:r>
              <a:rPr lang="en-US"/>
              <a:t>The </a:t>
            </a:r>
            <a:r>
              <a:rPr lang="en-US" b="1"/>
              <a:t>Company/Individual Name</a:t>
            </a:r>
            <a:r>
              <a:rPr lang="en-US"/>
              <a:t> is the vendor’s full name. This may or may not be the legal name shown on the vendor’s W-9 </a:t>
            </a:r>
          </a:p>
          <a:p>
            <a:endParaRPr lang="en-US"/>
          </a:p>
        </p:txBody>
      </p:sp>
    </p:spTree>
    <p:extLst>
      <p:ext uri="{BB962C8B-B14F-4D97-AF65-F5344CB8AC3E}">
        <p14:creationId xmlns:p14="http://schemas.microsoft.com/office/powerpoint/2010/main" val="82950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17E82C-3F1E-E450-6DBC-6F0C7CA9565F}"/>
              </a:ext>
            </a:extLst>
          </p:cNvPr>
          <p:cNvSpPr>
            <a:spLocks noGrp="1"/>
          </p:cNvSpPr>
          <p:nvPr>
            <p:ph type="sldNum" sz="quarter" idx="12"/>
          </p:nvPr>
        </p:nvSpPr>
        <p:spPr/>
        <p:txBody>
          <a:bodyPr/>
          <a:lstStyle/>
          <a:p>
            <a:fld id="{CC7B5CB3-F6A7-BC47-8CB9-F0ABF2A1689F}" type="slidenum">
              <a:rPr lang="en-US" smtClean="0"/>
              <a:t>2</a:t>
            </a:fld>
            <a:endParaRPr lang="en-US"/>
          </a:p>
        </p:txBody>
      </p:sp>
      <p:sp>
        <p:nvSpPr>
          <p:cNvPr id="5" name="TextBox 4">
            <a:extLst>
              <a:ext uri="{FF2B5EF4-FFF2-40B4-BE49-F238E27FC236}">
                <a16:creationId xmlns:a16="http://schemas.microsoft.com/office/drawing/2014/main" id="{B16B8526-0D32-C3EB-647F-CCB54E3CF938}"/>
              </a:ext>
            </a:extLst>
          </p:cNvPr>
          <p:cNvSpPr txBox="1"/>
          <p:nvPr/>
        </p:nvSpPr>
        <p:spPr>
          <a:xfrm>
            <a:off x="1423332" y="569224"/>
            <a:ext cx="8903516" cy="584775"/>
          </a:xfrm>
          <a:prstGeom prst="rect">
            <a:avLst/>
          </a:prstGeom>
          <a:noFill/>
        </p:spPr>
        <p:txBody>
          <a:bodyPr wrap="square" rtlCol="0">
            <a:spAutoFit/>
          </a:bodyPr>
          <a:lstStyle/>
          <a:p>
            <a:pPr algn="ctr"/>
            <a:r>
              <a:rPr lang="en-US" sz="3200" b="1"/>
              <a:t>Vendor Onboarding Process</a:t>
            </a:r>
          </a:p>
        </p:txBody>
      </p:sp>
      <p:graphicFrame>
        <p:nvGraphicFramePr>
          <p:cNvPr id="3" name="Diagram 2">
            <a:extLst>
              <a:ext uri="{FF2B5EF4-FFF2-40B4-BE49-F238E27FC236}">
                <a16:creationId xmlns:a16="http://schemas.microsoft.com/office/drawing/2014/main" id="{CAD315D2-093E-E746-9579-371CC38A9D6D}"/>
              </a:ext>
            </a:extLst>
          </p:cNvPr>
          <p:cNvGraphicFramePr/>
          <p:nvPr>
            <p:extLst>
              <p:ext uri="{D42A27DB-BD31-4B8C-83A1-F6EECF244321}">
                <p14:modId xmlns:p14="http://schemas.microsoft.com/office/powerpoint/2010/main" val="1247944584"/>
              </p:ext>
            </p:extLst>
          </p:nvPr>
        </p:nvGraphicFramePr>
        <p:xfrm>
          <a:off x="1070113" y="1275044"/>
          <a:ext cx="10173050" cy="4739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80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50000-93A6-6E5F-25CD-201155DB1693}"/>
              </a:ext>
            </a:extLst>
          </p:cNvPr>
          <p:cNvSpPr>
            <a:spLocks noGrp="1"/>
          </p:cNvSpPr>
          <p:nvPr>
            <p:ph type="sldNum" sz="quarter" idx="12"/>
          </p:nvPr>
        </p:nvSpPr>
        <p:spPr/>
        <p:txBody>
          <a:bodyPr/>
          <a:lstStyle/>
          <a:p>
            <a:fld id="{CC7B5CB3-F6A7-BC47-8CB9-F0ABF2A1689F}" type="slidenum">
              <a:rPr lang="en-US" smtClean="0"/>
              <a:t>20</a:t>
            </a:fld>
            <a:endParaRPr lang="en-US"/>
          </a:p>
        </p:txBody>
      </p:sp>
      <p:sp>
        <p:nvSpPr>
          <p:cNvPr id="3" name="Title 1">
            <a:extLst>
              <a:ext uri="{FF2B5EF4-FFF2-40B4-BE49-F238E27FC236}">
                <a16:creationId xmlns:a16="http://schemas.microsoft.com/office/drawing/2014/main" id="{76846DEC-2202-4ECC-8371-385A26FFB9FC}"/>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Naming</a:t>
            </a:r>
            <a:r>
              <a:rPr lang="en-US" sz="3600">
                <a:latin typeface="+mn-lt"/>
                <a:ea typeface="+mn-ea"/>
                <a:cs typeface="+mn-cs"/>
              </a:rPr>
              <a:t> </a:t>
            </a:r>
            <a:r>
              <a:rPr lang="en-US">
                <a:latin typeface="+mn-lt"/>
                <a:ea typeface="+mn-ea"/>
                <a:cs typeface="+mn-cs"/>
              </a:rPr>
              <a:t>Standards cont.</a:t>
            </a:r>
            <a:endParaRPr lang="en-US" sz="3600">
              <a:latin typeface="+mn-lt"/>
              <a:ea typeface="+mn-ea"/>
              <a:cs typeface="+mn-cs"/>
            </a:endParaRPr>
          </a:p>
        </p:txBody>
      </p:sp>
      <p:sp>
        <p:nvSpPr>
          <p:cNvPr id="4" name="Text Placeholder 4">
            <a:extLst>
              <a:ext uri="{FF2B5EF4-FFF2-40B4-BE49-F238E27FC236}">
                <a16:creationId xmlns:a16="http://schemas.microsoft.com/office/drawing/2014/main" id="{53D4F829-74B0-A66A-B1B8-12302A115D1A}"/>
              </a:ext>
            </a:extLst>
          </p:cNvPr>
          <p:cNvSpPr txBox="1">
            <a:spLocks/>
          </p:cNvSpPr>
          <p:nvPr/>
        </p:nvSpPr>
        <p:spPr>
          <a:xfrm>
            <a:off x="805706" y="1317485"/>
            <a:ext cx="10580584" cy="4401777"/>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All names should be in upper case (SMITH, JOHN)</a:t>
            </a:r>
          </a:p>
          <a:p>
            <a:pPr marL="342900" indent="-342900">
              <a:buFont typeface="Arial" panose="020B0604020202020204" pitchFamily="34" charset="0"/>
              <a:buChar char="•"/>
            </a:pPr>
            <a:r>
              <a:rPr lang="en-US"/>
              <a:t>Enter last, first name (SMITH, JOAN)</a:t>
            </a:r>
          </a:p>
          <a:p>
            <a:pPr marL="342900" indent="-342900">
              <a:buFont typeface="Arial" panose="020B0604020202020204" pitchFamily="34" charset="0"/>
              <a:buChar char="•"/>
            </a:pPr>
            <a:r>
              <a:rPr lang="en-US"/>
              <a:t>Do not use punctuation, such as periods or commas, in business names</a:t>
            </a:r>
          </a:p>
          <a:p>
            <a:pPr marL="342900" indent="-342900">
              <a:buFont typeface="Arial" panose="020B0604020202020204" pitchFamily="34" charset="0"/>
              <a:buChar char="•"/>
            </a:pPr>
            <a:r>
              <a:rPr lang="en-US"/>
              <a:t>Do not use abbreviations except when the last word in the company is CO, CORP, INC, LP or LLC</a:t>
            </a:r>
          </a:p>
          <a:p>
            <a:pPr marL="342900" indent="-342900">
              <a:buFont typeface="Arial" panose="020B0604020202020204" pitchFamily="34" charset="0"/>
              <a:buChar char="•"/>
            </a:pPr>
            <a:r>
              <a:rPr lang="en-US"/>
              <a:t>Do not use the word “The” in front of the name of an organization: for example, </a:t>
            </a:r>
            <a:r>
              <a:rPr lang="en-US" strike="sngStrike"/>
              <a:t>The</a:t>
            </a:r>
            <a:r>
              <a:rPr lang="en-US"/>
              <a:t> University of North Texas</a:t>
            </a:r>
          </a:p>
        </p:txBody>
      </p:sp>
    </p:spTree>
    <p:extLst>
      <p:ext uri="{BB962C8B-B14F-4D97-AF65-F5344CB8AC3E}">
        <p14:creationId xmlns:p14="http://schemas.microsoft.com/office/powerpoint/2010/main" val="58813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5DC89-BEFD-A40C-955F-36E7DC2CF5BA}"/>
              </a:ext>
            </a:extLst>
          </p:cNvPr>
          <p:cNvSpPr>
            <a:spLocks noGrp="1"/>
          </p:cNvSpPr>
          <p:nvPr>
            <p:ph type="sldNum" sz="quarter" idx="12"/>
          </p:nvPr>
        </p:nvSpPr>
        <p:spPr/>
        <p:txBody>
          <a:bodyPr/>
          <a:lstStyle/>
          <a:p>
            <a:fld id="{CC7B5CB3-F6A7-BC47-8CB9-F0ABF2A1689F}" type="slidenum">
              <a:rPr lang="en-US" smtClean="0"/>
              <a:t>21</a:t>
            </a:fld>
            <a:endParaRPr lang="en-US"/>
          </a:p>
        </p:txBody>
      </p:sp>
      <p:sp>
        <p:nvSpPr>
          <p:cNvPr id="3" name="Title 1">
            <a:extLst>
              <a:ext uri="{FF2B5EF4-FFF2-40B4-BE49-F238E27FC236}">
                <a16:creationId xmlns:a16="http://schemas.microsoft.com/office/drawing/2014/main" id="{31D0CD1F-9A70-89F7-9E5D-2373F332AA9B}"/>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Naming</a:t>
            </a:r>
            <a:r>
              <a:rPr lang="en-US" sz="3600">
                <a:latin typeface="+mn-lt"/>
                <a:ea typeface="+mn-ea"/>
                <a:cs typeface="+mn-cs"/>
              </a:rPr>
              <a:t> </a:t>
            </a:r>
            <a:r>
              <a:rPr lang="en-US">
                <a:latin typeface="+mn-lt"/>
                <a:ea typeface="+mn-ea"/>
                <a:cs typeface="+mn-cs"/>
              </a:rPr>
              <a:t>Standards cont.</a:t>
            </a:r>
            <a:endParaRPr lang="en-US" sz="3600">
              <a:latin typeface="+mn-lt"/>
              <a:ea typeface="+mn-ea"/>
              <a:cs typeface="+mn-cs"/>
            </a:endParaRPr>
          </a:p>
        </p:txBody>
      </p:sp>
      <p:sp>
        <p:nvSpPr>
          <p:cNvPr id="4" name="Text Placeholder 4">
            <a:extLst>
              <a:ext uri="{FF2B5EF4-FFF2-40B4-BE49-F238E27FC236}">
                <a16:creationId xmlns:a16="http://schemas.microsoft.com/office/drawing/2014/main" id="{40F6B70D-8ACD-C8CB-686C-C65921E5B8B4}"/>
              </a:ext>
            </a:extLst>
          </p:cNvPr>
          <p:cNvSpPr txBox="1">
            <a:spLocks/>
          </p:cNvSpPr>
          <p:nvPr/>
        </p:nvSpPr>
        <p:spPr>
          <a:xfrm>
            <a:off x="743814" y="1323745"/>
            <a:ext cx="10704368" cy="4472784"/>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Do not use abbreviations for vendors where it may cause confusion, such as:</a:t>
            </a:r>
          </a:p>
          <a:p>
            <a:pPr marL="800100" lvl="1" indent="-342900">
              <a:buFont typeface="Arial" panose="020B0604020202020204" pitchFamily="34" charset="0"/>
              <a:buChar char="•"/>
            </a:pPr>
            <a:r>
              <a:rPr lang="en-US"/>
              <a:t>APA (American Payroll Association or American Psychology Association) or AARP (American Association of Retired Persons or American Association of Research Pathologists)</a:t>
            </a:r>
          </a:p>
          <a:p>
            <a:pPr marL="342900" indent="-342900">
              <a:buFont typeface="Arial" panose="020B0604020202020204" pitchFamily="34" charset="0"/>
              <a:buChar char="•"/>
            </a:pPr>
            <a:r>
              <a:rPr lang="en-US"/>
              <a:t>For vendors commonly known by their initials or an acronym, the initials or acronyms may be used rather than the full name</a:t>
            </a:r>
          </a:p>
          <a:p>
            <a:pPr marL="800100" lvl="1" indent="-342900">
              <a:buFont typeface="Arial" panose="020B0604020202020204" pitchFamily="34" charset="0"/>
              <a:buChar char="•"/>
            </a:pPr>
            <a:r>
              <a:rPr lang="en-US"/>
              <a:t>No spaces or acronym may be used rather than the full name. No spaces or periods are entered between the initials of a vendor</a:t>
            </a:r>
          </a:p>
        </p:txBody>
      </p:sp>
    </p:spTree>
    <p:extLst>
      <p:ext uri="{BB962C8B-B14F-4D97-AF65-F5344CB8AC3E}">
        <p14:creationId xmlns:p14="http://schemas.microsoft.com/office/powerpoint/2010/main" val="136768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629A5-54DF-1971-793A-D997632B4E6B}"/>
              </a:ext>
            </a:extLst>
          </p:cNvPr>
          <p:cNvSpPr>
            <a:spLocks noGrp="1"/>
          </p:cNvSpPr>
          <p:nvPr>
            <p:ph type="sldNum" sz="quarter" idx="12"/>
          </p:nvPr>
        </p:nvSpPr>
        <p:spPr/>
        <p:txBody>
          <a:bodyPr/>
          <a:lstStyle/>
          <a:p>
            <a:fld id="{CC7B5CB3-F6A7-BC47-8CB9-F0ABF2A1689F}" type="slidenum">
              <a:rPr lang="en-US" smtClean="0"/>
              <a:t>22</a:t>
            </a:fld>
            <a:endParaRPr lang="en-US"/>
          </a:p>
        </p:txBody>
      </p:sp>
      <p:sp>
        <p:nvSpPr>
          <p:cNvPr id="3" name="Title 1">
            <a:extLst>
              <a:ext uri="{FF2B5EF4-FFF2-40B4-BE49-F238E27FC236}">
                <a16:creationId xmlns:a16="http://schemas.microsoft.com/office/drawing/2014/main" id="{30D96E67-9742-3DC4-EB6B-15E8008C567D}"/>
              </a:ext>
            </a:extLst>
          </p:cNvPr>
          <p:cNvSpPr txBox="1">
            <a:spLocks/>
          </p:cNvSpPr>
          <p:nvPr/>
        </p:nvSpPr>
        <p:spPr>
          <a:xfrm>
            <a:off x="1757871" y="326737"/>
            <a:ext cx="8676257" cy="5876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mn-lt"/>
                <a:ea typeface="+mn-ea"/>
                <a:cs typeface="+mn-cs"/>
              </a:rPr>
              <a:t>How to Invite a Supplier cont.</a:t>
            </a:r>
            <a:endParaRPr lang="en-US" sz="3600">
              <a:latin typeface="+mn-lt"/>
              <a:ea typeface="+mn-ea"/>
              <a:cs typeface="Calibri"/>
            </a:endParaRPr>
          </a:p>
        </p:txBody>
      </p:sp>
      <p:sp>
        <p:nvSpPr>
          <p:cNvPr id="4" name="Text Placeholder 2">
            <a:extLst>
              <a:ext uri="{FF2B5EF4-FFF2-40B4-BE49-F238E27FC236}">
                <a16:creationId xmlns:a16="http://schemas.microsoft.com/office/drawing/2014/main" id="{90B4172D-C65A-C02D-46EB-FFFA3320D267}"/>
              </a:ext>
            </a:extLst>
          </p:cNvPr>
          <p:cNvSpPr txBox="1">
            <a:spLocks/>
          </p:cNvSpPr>
          <p:nvPr/>
        </p:nvSpPr>
        <p:spPr>
          <a:xfrm>
            <a:off x="652656" y="1289109"/>
            <a:ext cx="10590507" cy="110846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Initiator receives a confirmation once the invitation is sent.</a:t>
            </a:r>
          </a:p>
        </p:txBody>
      </p:sp>
      <p:pic>
        <p:nvPicPr>
          <p:cNvPr id="5" name="Picture 4">
            <a:extLst>
              <a:ext uri="{FF2B5EF4-FFF2-40B4-BE49-F238E27FC236}">
                <a16:creationId xmlns:a16="http://schemas.microsoft.com/office/drawing/2014/main" id="{0F61F43E-CC53-55E0-A3C5-F9E9719342FD}"/>
              </a:ext>
            </a:extLst>
          </p:cNvPr>
          <p:cNvPicPr/>
          <p:nvPr/>
        </p:nvPicPr>
        <p:blipFill>
          <a:blip r:embed="rId2"/>
          <a:stretch>
            <a:fillRect/>
          </a:stretch>
        </p:blipFill>
        <p:spPr>
          <a:xfrm>
            <a:off x="2712340" y="2397575"/>
            <a:ext cx="6471138" cy="1835392"/>
          </a:xfrm>
          <a:prstGeom prst="rect">
            <a:avLst/>
          </a:prstGeom>
          <a:ln>
            <a:solidFill>
              <a:schemeClr val="tx1"/>
            </a:solidFill>
          </a:ln>
        </p:spPr>
      </p:pic>
      <p:sp>
        <p:nvSpPr>
          <p:cNvPr id="6" name="Rectangle 5">
            <a:extLst>
              <a:ext uri="{FF2B5EF4-FFF2-40B4-BE49-F238E27FC236}">
                <a16:creationId xmlns:a16="http://schemas.microsoft.com/office/drawing/2014/main" id="{FDE29F8B-738E-632E-AF8D-E241BBD97B8D}"/>
              </a:ext>
            </a:extLst>
          </p:cNvPr>
          <p:cNvSpPr/>
          <p:nvPr/>
        </p:nvSpPr>
        <p:spPr>
          <a:xfrm>
            <a:off x="3981235" y="3116494"/>
            <a:ext cx="1369887" cy="136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918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8F51F8-757D-A21F-678E-C6D22F617196}"/>
              </a:ext>
            </a:extLst>
          </p:cNvPr>
          <p:cNvSpPr>
            <a:spLocks noGrp="1"/>
          </p:cNvSpPr>
          <p:nvPr>
            <p:ph type="sldNum" sz="quarter" idx="12"/>
          </p:nvPr>
        </p:nvSpPr>
        <p:spPr/>
        <p:txBody>
          <a:bodyPr/>
          <a:lstStyle/>
          <a:p>
            <a:fld id="{CC7B5CB3-F6A7-BC47-8CB9-F0ABF2A1689F}" type="slidenum">
              <a:rPr lang="en-US" smtClean="0"/>
              <a:t>23</a:t>
            </a:fld>
            <a:endParaRPr lang="en-US"/>
          </a:p>
        </p:txBody>
      </p:sp>
      <p:sp>
        <p:nvSpPr>
          <p:cNvPr id="3" name="Title 1">
            <a:extLst>
              <a:ext uri="{FF2B5EF4-FFF2-40B4-BE49-F238E27FC236}">
                <a16:creationId xmlns:a16="http://schemas.microsoft.com/office/drawing/2014/main" id="{D05CCF7B-1635-9967-E302-48C14C1F3C66}"/>
              </a:ext>
            </a:extLst>
          </p:cNvPr>
          <p:cNvSpPr txBox="1">
            <a:spLocks/>
          </p:cNvSpPr>
          <p:nvPr/>
        </p:nvSpPr>
        <p:spPr>
          <a:xfrm>
            <a:off x="433612" y="762110"/>
            <a:ext cx="199100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Sample of Supplier Invitation</a:t>
            </a:r>
          </a:p>
        </p:txBody>
      </p:sp>
      <p:pic>
        <p:nvPicPr>
          <p:cNvPr id="1026" name="Picture 2">
            <a:extLst>
              <a:ext uri="{FF2B5EF4-FFF2-40B4-BE49-F238E27FC236}">
                <a16:creationId xmlns:a16="http://schemas.microsoft.com/office/drawing/2014/main" id="{C16AFD83-09B9-5545-6BC5-674FC9EF9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07"/>
          <a:stretch/>
        </p:blipFill>
        <p:spPr bwMode="auto">
          <a:xfrm>
            <a:off x="2675867" y="762110"/>
            <a:ext cx="8567296" cy="42543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9FB4D49-FD49-2171-244A-6C7AA537648E}"/>
              </a:ext>
            </a:extLst>
          </p:cNvPr>
          <p:cNvSpPr/>
          <p:nvPr/>
        </p:nvSpPr>
        <p:spPr>
          <a:xfrm>
            <a:off x="3125056" y="1292831"/>
            <a:ext cx="924674" cy="941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8C5165-47AE-AB17-CB2F-CC7EB226C4DE}"/>
              </a:ext>
            </a:extLst>
          </p:cNvPr>
          <p:cNvSpPr/>
          <p:nvPr/>
        </p:nvSpPr>
        <p:spPr>
          <a:xfrm>
            <a:off x="3253482" y="2243190"/>
            <a:ext cx="924674" cy="941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38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7216E-A520-88A3-6EBF-1EF8E4ADFCC8}"/>
              </a:ext>
            </a:extLst>
          </p:cNvPr>
          <p:cNvSpPr>
            <a:spLocks noGrp="1"/>
          </p:cNvSpPr>
          <p:nvPr>
            <p:ph type="sldNum" sz="quarter" idx="12"/>
          </p:nvPr>
        </p:nvSpPr>
        <p:spPr/>
        <p:txBody>
          <a:bodyPr/>
          <a:lstStyle/>
          <a:p>
            <a:fld id="{CC7B5CB3-F6A7-BC47-8CB9-F0ABF2A1689F}" type="slidenum">
              <a:rPr lang="en-US" smtClean="0"/>
              <a:t>24</a:t>
            </a:fld>
            <a:endParaRPr lang="en-US"/>
          </a:p>
        </p:txBody>
      </p:sp>
      <p:sp>
        <p:nvSpPr>
          <p:cNvPr id="3" name="Title 1">
            <a:extLst>
              <a:ext uri="{FF2B5EF4-FFF2-40B4-BE49-F238E27FC236}">
                <a16:creationId xmlns:a16="http://schemas.microsoft.com/office/drawing/2014/main" id="{ADA927EF-EEB3-67D6-C07C-FC7C68B1BD58}"/>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Supplier Registration Process</a:t>
            </a:r>
            <a:endParaRPr lang="en-US" sz="3600">
              <a:latin typeface="+mn-lt"/>
              <a:ea typeface="+mn-ea"/>
              <a:cs typeface="+mn-cs"/>
            </a:endParaRPr>
          </a:p>
        </p:txBody>
      </p:sp>
      <p:sp>
        <p:nvSpPr>
          <p:cNvPr id="4" name="Text Placeholder 2">
            <a:extLst>
              <a:ext uri="{FF2B5EF4-FFF2-40B4-BE49-F238E27FC236}">
                <a16:creationId xmlns:a16="http://schemas.microsoft.com/office/drawing/2014/main" id="{9397992B-F54A-2A38-141C-8D67FDCCDBB3}"/>
              </a:ext>
            </a:extLst>
          </p:cNvPr>
          <p:cNvSpPr txBox="1">
            <a:spLocks/>
          </p:cNvSpPr>
          <p:nvPr/>
        </p:nvSpPr>
        <p:spPr>
          <a:xfrm>
            <a:off x="577389" y="1420719"/>
            <a:ext cx="11037217" cy="455795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Suppliers are prompted to join and set up a user account in PaymentWorks </a:t>
            </a:r>
          </a:p>
          <a:p>
            <a:endParaRPr lang="en-US"/>
          </a:p>
          <a:p>
            <a:pPr marL="342900" indent="-342900">
              <a:buFont typeface="Arial" panose="020B0604020202020204" pitchFamily="34" charset="0"/>
              <a:buChar char="•"/>
            </a:pPr>
            <a:r>
              <a:rPr lang="en-US"/>
              <a:t>After user account is set up, suppliers are asked to confirm an email address before completing the next step of the registration process (e.g., vendor name, address, SS# or TINS#, banking information, etc.)</a:t>
            </a:r>
          </a:p>
          <a:p>
            <a:endParaRPr lang="en-US"/>
          </a:p>
          <a:p>
            <a:pPr marL="342900" indent="-342900">
              <a:buFont typeface="Arial" panose="020B0604020202020204" pitchFamily="34" charset="0"/>
              <a:buChar char="•"/>
            </a:pPr>
            <a:r>
              <a:rPr lang="en-US"/>
              <a:t>Once the registration process has been successfully completed and registration form submitted, suppliers will receive and e-confirmation</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485183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9C57DC-19E2-35BD-B679-20F7EF7801A4}"/>
              </a:ext>
            </a:extLst>
          </p:cNvPr>
          <p:cNvSpPr>
            <a:spLocks noGrp="1"/>
          </p:cNvSpPr>
          <p:nvPr>
            <p:ph type="sldNum" sz="quarter" idx="12"/>
          </p:nvPr>
        </p:nvSpPr>
        <p:spPr/>
        <p:txBody>
          <a:bodyPr/>
          <a:lstStyle/>
          <a:p>
            <a:fld id="{CC7B5CB3-F6A7-BC47-8CB9-F0ABF2A1689F}" type="slidenum">
              <a:rPr lang="en-US" smtClean="0"/>
              <a:t>25</a:t>
            </a:fld>
            <a:endParaRPr lang="en-US"/>
          </a:p>
        </p:txBody>
      </p:sp>
      <p:sp>
        <p:nvSpPr>
          <p:cNvPr id="3" name="Title 1">
            <a:extLst>
              <a:ext uri="{FF2B5EF4-FFF2-40B4-BE49-F238E27FC236}">
                <a16:creationId xmlns:a16="http://schemas.microsoft.com/office/drawing/2014/main" id="{1E4CE02D-C54C-0312-29C6-1BA64225FE63}"/>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Existing Vendors</a:t>
            </a:r>
            <a:endParaRPr lang="en-US" sz="3600">
              <a:latin typeface="+mn-lt"/>
              <a:ea typeface="+mn-ea"/>
              <a:cs typeface="+mn-cs"/>
            </a:endParaRPr>
          </a:p>
        </p:txBody>
      </p:sp>
      <p:sp>
        <p:nvSpPr>
          <p:cNvPr id="4" name="Text Placeholder 2">
            <a:extLst>
              <a:ext uri="{FF2B5EF4-FFF2-40B4-BE49-F238E27FC236}">
                <a16:creationId xmlns:a16="http://schemas.microsoft.com/office/drawing/2014/main" id="{CE62994B-C897-A254-A6FD-CCE1D1384199}"/>
              </a:ext>
            </a:extLst>
          </p:cNvPr>
          <p:cNvSpPr txBox="1">
            <a:spLocks/>
          </p:cNvSpPr>
          <p:nvPr/>
        </p:nvSpPr>
        <p:spPr>
          <a:xfrm>
            <a:off x="598320" y="1330785"/>
            <a:ext cx="10896097" cy="4196430"/>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Existing suppliers must receive an invite from UNTS to:</a:t>
            </a:r>
          </a:p>
          <a:p>
            <a:pPr marL="800100" lvl="1" indent="-342900">
              <a:buFont typeface="Arial" panose="020B0604020202020204" pitchFamily="34" charset="0"/>
              <a:buChar char="•"/>
            </a:pPr>
            <a:r>
              <a:rPr lang="en-US"/>
              <a:t>Set up a new user account in PaymentWorks</a:t>
            </a:r>
          </a:p>
          <a:p>
            <a:pPr marL="800100" lvl="1" indent="-342900">
              <a:buFont typeface="Arial" panose="020B0604020202020204" pitchFamily="34" charset="0"/>
              <a:buChar char="•"/>
            </a:pPr>
            <a:r>
              <a:rPr lang="en-US"/>
              <a:t>Update current vendor information in PeopleSoft</a:t>
            </a:r>
          </a:p>
          <a:p>
            <a:endParaRPr lang="en-US"/>
          </a:p>
          <a:p>
            <a:r>
              <a:rPr lang="en-US"/>
              <a:t>Once an invitation has been sent by a user, PaymentWorks does not allow other users to send additional invitations using the same email address</a:t>
            </a:r>
          </a:p>
        </p:txBody>
      </p:sp>
    </p:spTree>
    <p:extLst>
      <p:ext uri="{BB962C8B-B14F-4D97-AF65-F5344CB8AC3E}">
        <p14:creationId xmlns:p14="http://schemas.microsoft.com/office/powerpoint/2010/main" val="182745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DDAF0-A5AC-8B88-5592-45E082747370}"/>
              </a:ext>
            </a:extLst>
          </p:cNvPr>
          <p:cNvSpPr>
            <a:spLocks noGrp="1"/>
          </p:cNvSpPr>
          <p:nvPr>
            <p:ph type="sldNum" sz="quarter" idx="12"/>
          </p:nvPr>
        </p:nvSpPr>
        <p:spPr/>
        <p:txBody>
          <a:bodyPr/>
          <a:lstStyle/>
          <a:p>
            <a:fld id="{CC7B5CB3-F6A7-BC47-8CB9-F0ABF2A1689F}" type="slidenum">
              <a:rPr lang="en-US" smtClean="0"/>
              <a:t>26</a:t>
            </a:fld>
            <a:endParaRPr lang="en-US"/>
          </a:p>
        </p:txBody>
      </p:sp>
      <p:sp>
        <p:nvSpPr>
          <p:cNvPr id="3" name="Title 1">
            <a:extLst>
              <a:ext uri="{FF2B5EF4-FFF2-40B4-BE49-F238E27FC236}">
                <a16:creationId xmlns:a16="http://schemas.microsoft.com/office/drawing/2014/main" id="{48567727-22C5-A561-A68D-A5887E17FB8E}"/>
              </a:ext>
            </a:extLst>
          </p:cNvPr>
          <p:cNvSpPr txBox="1">
            <a:spLocks/>
          </p:cNvSpPr>
          <p:nvPr/>
        </p:nvSpPr>
        <p:spPr>
          <a:xfrm>
            <a:off x="942945" y="1122363"/>
            <a:ext cx="10306109"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latin typeface="+mn-lt"/>
                <a:ea typeface="+mn-ea"/>
                <a:cs typeface="+mn-cs"/>
              </a:rPr>
              <a:t>How to View Status</a:t>
            </a:r>
            <a:br>
              <a:rPr lang="en-US" sz="7200" dirty="0">
                <a:latin typeface="+mn-lt"/>
                <a:ea typeface="+mn-ea"/>
                <a:cs typeface="+mn-cs"/>
              </a:rPr>
            </a:br>
            <a:r>
              <a:rPr lang="en-US" sz="7200" dirty="0">
                <a:latin typeface="+mn-lt"/>
                <a:ea typeface="+mn-ea"/>
                <a:cs typeface="+mn-cs"/>
              </a:rPr>
              <a:t>of an Onboarding</a:t>
            </a:r>
            <a:br>
              <a:rPr lang="en-US" sz="7200" dirty="0">
                <a:latin typeface="+mn-lt"/>
                <a:ea typeface="+mn-ea"/>
                <a:cs typeface="+mn-cs"/>
              </a:rPr>
            </a:br>
            <a:r>
              <a:rPr lang="en-US" sz="7200" dirty="0">
                <a:latin typeface="+mn-lt"/>
                <a:ea typeface="+mn-ea"/>
                <a:cs typeface="+mn-cs"/>
              </a:rPr>
              <a:t>Vendor Registration</a:t>
            </a:r>
          </a:p>
        </p:txBody>
      </p:sp>
    </p:spTree>
    <p:extLst>
      <p:ext uri="{BB962C8B-B14F-4D97-AF65-F5344CB8AC3E}">
        <p14:creationId xmlns:p14="http://schemas.microsoft.com/office/powerpoint/2010/main" val="102887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Graphical user interface&#10;&#10;Description automatically generated">
            <a:extLst>
              <a:ext uri="{FF2B5EF4-FFF2-40B4-BE49-F238E27FC236}">
                <a16:creationId xmlns:a16="http://schemas.microsoft.com/office/drawing/2014/main" id="{B30EC794-78A1-1312-7657-C23CA65B77D4}"/>
              </a:ext>
            </a:extLst>
          </p:cNvPr>
          <p:cNvPicPr>
            <a:picLocks noChangeAspect="1"/>
          </p:cNvPicPr>
          <p:nvPr/>
        </p:nvPicPr>
        <p:blipFill>
          <a:blip r:embed="rId2"/>
          <a:stretch>
            <a:fillRect/>
          </a:stretch>
        </p:blipFill>
        <p:spPr>
          <a:xfrm>
            <a:off x="4981254" y="1412473"/>
            <a:ext cx="5748391" cy="1601504"/>
          </a:xfrm>
          <a:prstGeom prst="rect">
            <a:avLst/>
          </a:prstGeom>
          <a:ln>
            <a:solidFill>
              <a:schemeClr val="tx1"/>
            </a:solidFill>
          </a:ln>
        </p:spPr>
      </p:pic>
      <p:sp>
        <p:nvSpPr>
          <p:cNvPr id="2" name="Slide Number Placeholder 1">
            <a:extLst>
              <a:ext uri="{FF2B5EF4-FFF2-40B4-BE49-F238E27FC236}">
                <a16:creationId xmlns:a16="http://schemas.microsoft.com/office/drawing/2014/main" id="{79318FC8-5548-0519-C9F5-233E6E8CE9D5}"/>
              </a:ext>
            </a:extLst>
          </p:cNvPr>
          <p:cNvSpPr>
            <a:spLocks noGrp="1"/>
          </p:cNvSpPr>
          <p:nvPr>
            <p:ph type="sldNum" sz="quarter" idx="12"/>
          </p:nvPr>
        </p:nvSpPr>
        <p:spPr/>
        <p:txBody>
          <a:bodyPr/>
          <a:lstStyle/>
          <a:p>
            <a:fld id="{CC7B5CB3-F6A7-BC47-8CB9-F0ABF2A1689F}" type="slidenum">
              <a:rPr lang="en-US" smtClean="0"/>
              <a:t>27</a:t>
            </a:fld>
            <a:endParaRPr lang="en-US"/>
          </a:p>
        </p:txBody>
      </p:sp>
      <p:sp>
        <p:nvSpPr>
          <p:cNvPr id="3" name="Title 1">
            <a:extLst>
              <a:ext uri="{FF2B5EF4-FFF2-40B4-BE49-F238E27FC236}">
                <a16:creationId xmlns:a16="http://schemas.microsoft.com/office/drawing/2014/main" id="{7436CCCF-9201-1F1D-96C6-A55157DD2835}"/>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View Invitation Status</a:t>
            </a:r>
            <a:endParaRPr lang="en-US" sz="3600">
              <a:latin typeface="+mn-lt"/>
              <a:ea typeface="+mn-ea"/>
              <a:cs typeface="+mn-cs"/>
            </a:endParaRPr>
          </a:p>
        </p:txBody>
      </p:sp>
      <p:sp>
        <p:nvSpPr>
          <p:cNvPr id="4" name="Text Placeholder 2">
            <a:extLst>
              <a:ext uri="{FF2B5EF4-FFF2-40B4-BE49-F238E27FC236}">
                <a16:creationId xmlns:a16="http://schemas.microsoft.com/office/drawing/2014/main" id="{2746F8CB-5EFD-2430-DB1E-4C137B994512}"/>
              </a:ext>
            </a:extLst>
          </p:cNvPr>
          <p:cNvSpPr txBox="1">
            <a:spLocks/>
          </p:cNvSpPr>
          <p:nvPr/>
        </p:nvSpPr>
        <p:spPr>
          <a:xfrm>
            <a:off x="681756" y="1521797"/>
            <a:ext cx="3608143" cy="896823"/>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Navigate to the </a:t>
            </a:r>
            <a:r>
              <a:rPr lang="en-US" b="1"/>
              <a:t>Vendor Master Updates </a:t>
            </a:r>
            <a:r>
              <a:rPr lang="en-US"/>
              <a:t>page</a:t>
            </a:r>
          </a:p>
        </p:txBody>
      </p:sp>
      <p:sp>
        <p:nvSpPr>
          <p:cNvPr id="6" name="Rectangle 5">
            <a:extLst>
              <a:ext uri="{FF2B5EF4-FFF2-40B4-BE49-F238E27FC236}">
                <a16:creationId xmlns:a16="http://schemas.microsoft.com/office/drawing/2014/main" id="{79F27769-D53F-039D-E7D8-2FA2C4A2F619}"/>
              </a:ext>
            </a:extLst>
          </p:cNvPr>
          <p:cNvSpPr/>
          <p:nvPr/>
        </p:nvSpPr>
        <p:spPr>
          <a:xfrm>
            <a:off x="8008560" y="1564607"/>
            <a:ext cx="2538554" cy="2949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0F54DE3-4622-1AB3-BB0F-F138C142E668}"/>
              </a:ext>
            </a:extLst>
          </p:cNvPr>
          <p:cNvCxnSpPr/>
          <p:nvPr/>
        </p:nvCxnSpPr>
        <p:spPr>
          <a:xfrm flipH="1">
            <a:off x="6915720" y="2779746"/>
            <a:ext cx="10992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99F6F0F4-5617-EC38-54CF-B22C6A746403}"/>
              </a:ext>
            </a:extLst>
          </p:cNvPr>
          <p:cNvSpPr txBox="1">
            <a:spLocks/>
          </p:cNvSpPr>
          <p:nvPr/>
        </p:nvSpPr>
        <p:spPr>
          <a:xfrm>
            <a:off x="1658177" y="3410641"/>
            <a:ext cx="2933351" cy="774194"/>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Click on the </a:t>
            </a:r>
            <a:r>
              <a:rPr lang="en-US" b="1"/>
              <a:t>New Vendors </a:t>
            </a:r>
            <a:r>
              <a:rPr lang="en-US"/>
              <a:t>tab</a:t>
            </a:r>
          </a:p>
        </p:txBody>
      </p:sp>
      <p:pic>
        <p:nvPicPr>
          <p:cNvPr id="10" name="Picture 9">
            <a:extLst>
              <a:ext uri="{FF2B5EF4-FFF2-40B4-BE49-F238E27FC236}">
                <a16:creationId xmlns:a16="http://schemas.microsoft.com/office/drawing/2014/main" id="{8062CABB-B3FC-038A-D6F5-67CB64F1B003}"/>
              </a:ext>
            </a:extLst>
          </p:cNvPr>
          <p:cNvPicPr>
            <a:picLocks noChangeAspect="1"/>
          </p:cNvPicPr>
          <p:nvPr/>
        </p:nvPicPr>
        <p:blipFill>
          <a:blip r:embed="rId3"/>
          <a:stretch>
            <a:fillRect/>
          </a:stretch>
        </p:blipFill>
        <p:spPr>
          <a:xfrm>
            <a:off x="4952050" y="3433280"/>
            <a:ext cx="4872886" cy="969040"/>
          </a:xfrm>
          <a:prstGeom prst="rect">
            <a:avLst/>
          </a:prstGeom>
          <a:ln>
            <a:solidFill>
              <a:schemeClr val="tx1"/>
            </a:solidFill>
          </a:ln>
        </p:spPr>
      </p:pic>
      <p:sp>
        <p:nvSpPr>
          <p:cNvPr id="11" name="Rectangle 10">
            <a:extLst>
              <a:ext uri="{FF2B5EF4-FFF2-40B4-BE49-F238E27FC236}">
                <a16:creationId xmlns:a16="http://schemas.microsoft.com/office/drawing/2014/main" id="{D5C4AA23-D38C-78DF-1893-56B4D36703B4}"/>
              </a:ext>
            </a:extLst>
          </p:cNvPr>
          <p:cNvSpPr/>
          <p:nvPr/>
        </p:nvSpPr>
        <p:spPr>
          <a:xfrm>
            <a:off x="7924800" y="3519918"/>
            <a:ext cx="1734766" cy="277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C1AEFB5F-79B5-461A-A0B2-5E9F24075C26}"/>
              </a:ext>
            </a:extLst>
          </p:cNvPr>
          <p:cNvSpPr txBox="1">
            <a:spLocks/>
          </p:cNvSpPr>
          <p:nvPr/>
        </p:nvSpPr>
        <p:spPr>
          <a:xfrm>
            <a:off x="535606" y="4534148"/>
            <a:ext cx="3044174" cy="145809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a:t>The supplier’s record indicates the status of the registration</a:t>
            </a:r>
            <a:endParaRPr lang="en-US">
              <a:cs typeface="Calibri"/>
            </a:endParaRPr>
          </a:p>
        </p:txBody>
      </p:sp>
      <p:pic>
        <p:nvPicPr>
          <p:cNvPr id="15" name="Picture 15" descr="Timeline&#10;&#10;Description automatically generated">
            <a:extLst>
              <a:ext uri="{FF2B5EF4-FFF2-40B4-BE49-F238E27FC236}">
                <a16:creationId xmlns:a16="http://schemas.microsoft.com/office/drawing/2014/main" id="{203FB26F-04D9-14AF-DBCF-B2431819FD88}"/>
              </a:ext>
            </a:extLst>
          </p:cNvPr>
          <p:cNvPicPr>
            <a:picLocks noChangeAspect="1"/>
          </p:cNvPicPr>
          <p:nvPr/>
        </p:nvPicPr>
        <p:blipFill>
          <a:blip r:embed="rId4"/>
          <a:stretch>
            <a:fillRect/>
          </a:stretch>
        </p:blipFill>
        <p:spPr>
          <a:xfrm>
            <a:off x="3893905" y="4529890"/>
            <a:ext cx="6270660" cy="1685274"/>
          </a:xfrm>
          <a:prstGeom prst="rect">
            <a:avLst/>
          </a:prstGeom>
          <a:ln>
            <a:solidFill>
              <a:schemeClr val="tx1"/>
            </a:solidFill>
          </a:ln>
        </p:spPr>
      </p:pic>
      <p:sp>
        <p:nvSpPr>
          <p:cNvPr id="16" name="Rectangle 15">
            <a:extLst>
              <a:ext uri="{FF2B5EF4-FFF2-40B4-BE49-F238E27FC236}">
                <a16:creationId xmlns:a16="http://schemas.microsoft.com/office/drawing/2014/main" id="{3505FE3A-326F-ED1F-E706-6AE36070A803}"/>
              </a:ext>
            </a:extLst>
          </p:cNvPr>
          <p:cNvSpPr/>
          <p:nvPr/>
        </p:nvSpPr>
        <p:spPr>
          <a:xfrm>
            <a:off x="9020710" y="5257962"/>
            <a:ext cx="1066946" cy="1005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2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4E74B4-9731-708C-89BD-11B791CB7FFF}"/>
              </a:ext>
            </a:extLst>
          </p:cNvPr>
          <p:cNvSpPr>
            <a:spLocks noGrp="1"/>
          </p:cNvSpPr>
          <p:nvPr>
            <p:ph type="sldNum" sz="quarter" idx="12"/>
          </p:nvPr>
        </p:nvSpPr>
        <p:spPr/>
        <p:txBody>
          <a:bodyPr/>
          <a:lstStyle/>
          <a:p>
            <a:fld id="{CC7B5CB3-F6A7-BC47-8CB9-F0ABF2A1689F}" type="slidenum">
              <a:rPr lang="en-US" smtClean="0"/>
              <a:t>28</a:t>
            </a:fld>
            <a:endParaRPr lang="en-US"/>
          </a:p>
        </p:txBody>
      </p:sp>
      <p:sp>
        <p:nvSpPr>
          <p:cNvPr id="3" name="Title 1">
            <a:extLst>
              <a:ext uri="{FF2B5EF4-FFF2-40B4-BE49-F238E27FC236}">
                <a16:creationId xmlns:a16="http://schemas.microsoft.com/office/drawing/2014/main" id="{8D2F161E-051A-6883-5FA3-807E7BCDD52A}"/>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View Vendor Onboarding Status</a:t>
            </a:r>
            <a:endParaRPr lang="en-US" sz="3600">
              <a:latin typeface="+mn-lt"/>
              <a:ea typeface="+mn-ea"/>
              <a:cs typeface="+mn-cs"/>
            </a:endParaRPr>
          </a:p>
        </p:txBody>
      </p:sp>
      <p:sp>
        <p:nvSpPr>
          <p:cNvPr id="4" name="Text Placeholder 2">
            <a:extLst>
              <a:ext uri="{FF2B5EF4-FFF2-40B4-BE49-F238E27FC236}">
                <a16:creationId xmlns:a16="http://schemas.microsoft.com/office/drawing/2014/main" id="{6E4A26E6-C9DE-E2FE-A8B6-9DF0B0C0106D}"/>
              </a:ext>
            </a:extLst>
          </p:cNvPr>
          <p:cNvSpPr txBox="1">
            <a:spLocks/>
          </p:cNvSpPr>
          <p:nvPr/>
        </p:nvSpPr>
        <p:spPr>
          <a:xfrm>
            <a:off x="660741" y="1157882"/>
            <a:ext cx="11012451" cy="113434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On the New Vendors tab, you can track the status of the supplier’s registration invitation, vendor account and new vendor registration status by clicking on one of the blue links on the record:</a:t>
            </a:r>
            <a:endParaRPr lang="en-US" sz="2000">
              <a:cs typeface="Calibri"/>
            </a:endParaRPr>
          </a:p>
        </p:txBody>
      </p:sp>
      <p:sp>
        <p:nvSpPr>
          <p:cNvPr id="8" name="Text Placeholder 2">
            <a:extLst>
              <a:ext uri="{FF2B5EF4-FFF2-40B4-BE49-F238E27FC236}">
                <a16:creationId xmlns:a16="http://schemas.microsoft.com/office/drawing/2014/main" id="{344D0F43-BA97-4F1D-BEDE-C7801DA46E12}"/>
              </a:ext>
            </a:extLst>
          </p:cNvPr>
          <p:cNvSpPr txBox="1">
            <a:spLocks/>
          </p:cNvSpPr>
          <p:nvPr/>
        </p:nvSpPr>
        <p:spPr>
          <a:xfrm>
            <a:off x="904672" y="3915451"/>
            <a:ext cx="2170526" cy="958106"/>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b="0"/>
              <a:t>A </a:t>
            </a:r>
            <a:r>
              <a:rPr lang="en-US" sz="1600"/>
              <a:t>Video</a:t>
            </a:r>
            <a:r>
              <a:rPr lang="en-US" sz="1600" b="0"/>
              <a:t> </a:t>
            </a:r>
            <a:r>
              <a:rPr lang="en-US" sz="1600"/>
              <a:t>Tutorial</a:t>
            </a:r>
            <a:r>
              <a:rPr lang="en-US" sz="1600" b="0"/>
              <a:t> is available to help you navigate screens.</a:t>
            </a:r>
          </a:p>
        </p:txBody>
      </p:sp>
      <p:pic>
        <p:nvPicPr>
          <p:cNvPr id="9" name="Picture 8" descr="Tips PNG Transparent Images | PNG All">
            <a:extLst>
              <a:ext uri="{FF2B5EF4-FFF2-40B4-BE49-F238E27FC236}">
                <a16:creationId xmlns:a16="http://schemas.microsoft.com/office/drawing/2014/main" id="{39C1ED08-A933-00B3-83EC-1D62DCB98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56" y="3571513"/>
            <a:ext cx="380832" cy="380832"/>
          </a:xfrm>
          <a:prstGeom prst="rect">
            <a:avLst/>
          </a:prstGeom>
        </p:spPr>
      </p:pic>
      <p:pic>
        <p:nvPicPr>
          <p:cNvPr id="6" name="Picture 9" descr="Timeline&#10;&#10;Description automatically generated">
            <a:extLst>
              <a:ext uri="{FF2B5EF4-FFF2-40B4-BE49-F238E27FC236}">
                <a16:creationId xmlns:a16="http://schemas.microsoft.com/office/drawing/2014/main" id="{4AFD1CCC-2244-EC38-2C63-43263CE17C3A}"/>
              </a:ext>
            </a:extLst>
          </p:cNvPr>
          <p:cNvPicPr>
            <a:picLocks noChangeAspect="1"/>
          </p:cNvPicPr>
          <p:nvPr/>
        </p:nvPicPr>
        <p:blipFill>
          <a:blip r:embed="rId3"/>
          <a:stretch>
            <a:fillRect/>
          </a:stretch>
        </p:blipFill>
        <p:spPr>
          <a:xfrm>
            <a:off x="3551434" y="1836145"/>
            <a:ext cx="5953874" cy="4401484"/>
          </a:xfrm>
          <a:prstGeom prst="rect">
            <a:avLst/>
          </a:prstGeom>
          <a:ln>
            <a:solidFill>
              <a:schemeClr val="tx1"/>
            </a:solidFill>
          </a:ln>
        </p:spPr>
      </p:pic>
    </p:spTree>
    <p:extLst>
      <p:ext uri="{BB962C8B-B14F-4D97-AF65-F5344CB8AC3E}">
        <p14:creationId xmlns:p14="http://schemas.microsoft.com/office/powerpoint/2010/main" val="419289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9717B-2D9B-E62D-2BBA-D0DF2CFF996F}"/>
              </a:ext>
            </a:extLst>
          </p:cNvPr>
          <p:cNvSpPr>
            <a:spLocks noGrp="1"/>
          </p:cNvSpPr>
          <p:nvPr>
            <p:ph type="sldNum" sz="quarter" idx="12"/>
          </p:nvPr>
        </p:nvSpPr>
        <p:spPr/>
        <p:txBody>
          <a:bodyPr/>
          <a:lstStyle/>
          <a:p>
            <a:fld id="{CC7B5CB3-F6A7-BC47-8CB9-F0ABF2A1689F}" type="slidenum">
              <a:rPr lang="en-US" smtClean="0"/>
              <a:t>29</a:t>
            </a:fld>
            <a:endParaRPr lang="en-US"/>
          </a:p>
        </p:txBody>
      </p:sp>
      <p:sp>
        <p:nvSpPr>
          <p:cNvPr id="3" name="Title 1">
            <a:extLst>
              <a:ext uri="{FF2B5EF4-FFF2-40B4-BE49-F238E27FC236}">
                <a16:creationId xmlns:a16="http://schemas.microsoft.com/office/drawing/2014/main" id="{17433869-FECD-0E68-842F-B4E21364BEC2}"/>
              </a:ext>
            </a:extLst>
          </p:cNvPr>
          <p:cNvSpPr txBox="1">
            <a:spLocks/>
          </p:cNvSpPr>
          <p:nvPr/>
        </p:nvSpPr>
        <p:spPr>
          <a:xfrm>
            <a:off x="1757870" y="326737"/>
            <a:ext cx="8676257" cy="5876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How to View General Information of Onboarding Vendor Status</a:t>
            </a:r>
            <a:endParaRPr lang="en-US" sz="3600">
              <a:latin typeface="+mn-lt"/>
              <a:ea typeface="+mn-ea"/>
              <a:cs typeface="Calibri"/>
            </a:endParaRPr>
          </a:p>
        </p:txBody>
      </p:sp>
      <p:sp>
        <p:nvSpPr>
          <p:cNvPr id="4" name="Text Placeholder 2">
            <a:extLst>
              <a:ext uri="{FF2B5EF4-FFF2-40B4-BE49-F238E27FC236}">
                <a16:creationId xmlns:a16="http://schemas.microsoft.com/office/drawing/2014/main" id="{287610EB-8819-E532-DD9D-5C091208747E}"/>
              </a:ext>
            </a:extLst>
          </p:cNvPr>
          <p:cNvSpPr txBox="1">
            <a:spLocks/>
          </p:cNvSpPr>
          <p:nvPr/>
        </p:nvSpPr>
        <p:spPr>
          <a:xfrm>
            <a:off x="591897" y="2283469"/>
            <a:ext cx="2677573" cy="8239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Click on one of the hyperlinks in the vendor record to view general status information of onboarding vendor. You can cancel reminders or resend invitation from this screen.</a:t>
            </a:r>
          </a:p>
        </p:txBody>
      </p:sp>
      <p:pic>
        <p:nvPicPr>
          <p:cNvPr id="7" name="Picture 9" descr="Timeline&#10;&#10;Description automatically generated">
            <a:extLst>
              <a:ext uri="{FF2B5EF4-FFF2-40B4-BE49-F238E27FC236}">
                <a16:creationId xmlns:a16="http://schemas.microsoft.com/office/drawing/2014/main" id="{6CA2B2E8-94C1-E4FC-4E69-05DB88B0AFF0}"/>
              </a:ext>
            </a:extLst>
          </p:cNvPr>
          <p:cNvPicPr>
            <a:picLocks noChangeAspect="1"/>
          </p:cNvPicPr>
          <p:nvPr/>
        </p:nvPicPr>
        <p:blipFill>
          <a:blip r:embed="rId2"/>
          <a:stretch>
            <a:fillRect/>
          </a:stretch>
        </p:blipFill>
        <p:spPr>
          <a:xfrm>
            <a:off x="3731232" y="1716280"/>
            <a:ext cx="5953874" cy="4401484"/>
          </a:xfrm>
          <a:prstGeom prst="rect">
            <a:avLst/>
          </a:prstGeom>
          <a:ln>
            <a:solidFill>
              <a:schemeClr val="tx1"/>
            </a:solidFill>
          </a:ln>
        </p:spPr>
      </p:pic>
      <p:sp>
        <p:nvSpPr>
          <p:cNvPr id="8" name="Rectangle 7">
            <a:extLst>
              <a:ext uri="{FF2B5EF4-FFF2-40B4-BE49-F238E27FC236}">
                <a16:creationId xmlns:a16="http://schemas.microsoft.com/office/drawing/2014/main" id="{975BEAFF-8896-2440-D539-075AF1055CF4}"/>
              </a:ext>
            </a:extLst>
          </p:cNvPr>
          <p:cNvSpPr/>
          <p:nvPr/>
        </p:nvSpPr>
        <p:spPr>
          <a:xfrm>
            <a:off x="3921303" y="2422989"/>
            <a:ext cx="770561" cy="214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5EF7BF-D1C4-43DB-B6B1-F15EB7718053}"/>
              </a:ext>
            </a:extLst>
          </p:cNvPr>
          <p:cNvSpPr/>
          <p:nvPr/>
        </p:nvSpPr>
        <p:spPr>
          <a:xfrm>
            <a:off x="5633662" y="2388741"/>
            <a:ext cx="1044538" cy="308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3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17E82C-3F1E-E450-6DBC-6F0C7CA9565F}"/>
              </a:ext>
            </a:extLst>
          </p:cNvPr>
          <p:cNvSpPr>
            <a:spLocks noGrp="1"/>
          </p:cNvSpPr>
          <p:nvPr>
            <p:ph type="sldNum" sz="quarter" idx="12"/>
          </p:nvPr>
        </p:nvSpPr>
        <p:spPr/>
        <p:txBody>
          <a:bodyPr/>
          <a:lstStyle/>
          <a:p>
            <a:fld id="{CC7B5CB3-F6A7-BC47-8CB9-F0ABF2A1689F}" type="slidenum">
              <a:rPr lang="en-US" smtClean="0"/>
              <a:t>3</a:t>
            </a:fld>
            <a:endParaRPr lang="en-US"/>
          </a:p>
        </p:txBody>
      </p:sp>
      <p:sp>
        <p:nvSpPr>
          <p:cNvPr id="5" name="TextBox 4">
            <a:extLst>
              <a:ext uri="{FF2B5EF4-FFF2-40B4-BE49-F238E27FC236}">
                <a16:creationId xmlns:a16="http://schemas.microsoft.com/office/drawing/2014/main" id="{B16B8526-0D32-C3EB-647F-CCB54E3CF938}"/>
              </a:ext>
            </a:extLst>
          </p:cNvPr>
          <p:cNvSpPr txBox="1"/>
          <p:nvPr/>
        </p:nvSpPr>
        <p:spPr>
          <a:xfrm>
            <a:off x="1422166" y="569224"/>
            <a:ext cx="9347667" cy="584775"/>
          </a:xfrm>
          <a:prstGeom prst="rect">
            <a:avLst/>
          </a:prstGeom>
          <a:noFill/>
        </p:spPr>
        <p:txBody>
          <a:bodyPr wrap="square" rtlCol="0">
            <a:spAutoFit/>
          </a:bodyPr>
          <a:lstStyle/>
          <a:p>
            <a:pPr algn="ctr"/>
            <a:r>
              <a:rPr lang="en-US" sz="3200" b="1"/>
              <a:t>Initiator Role</a:t>
            </a:r>
          </a:p>
        </p:txBody>
      </p:sp>
      <p:sp>
        <p:nvSpPr>
          <p:cNvPr id="3" name="TextBox 2">
            <a:extLst>
              <a:ext uri="{FF2B5EF4-FFF2-40B4-BE49-F238E27FC236}">
                <a16:creationId xmlns:a16="http://schemas.microsoft.com/office/drawing/2014/main" id="{E75B082B-F8D6-567C-8B89-A473DBAAC209}"/>
              </a:ext>
            </a:extLst>
          </p:cNvPr>
          <p:cNvSpPr txBox="1"/>
          <p:nvPr/>
        </p:nvSpPr>
        <p:spPr>
          <a:xfrm>
            <a:off x="906011" y="1305341"/>
            <a:ext cx="10085898" cy="1107996"/>
          </a:xfrm>
          <a:prstGeom prst="rect">
            <a:avLst/>
          </a:prstGeom>
          <a:noFill/>
        </p:spPr>
        <p:txBody>
          <a:bodyPr wrap="square" rtlCol="0">
            <a:spAutoFit/>
          </a:bodyPr>
          <a:lstStyle/>
          <a:p>
            <a:r>
              <a:rPr lang="en-US" sz="2400" err="1"/>
              <a:t>ePro</a:t>
            </a:r>
            <a:r>
              <a:rPr lang="en-US" sz="2400"/>
              <a:t> Coordinators will have access to PaymentWorks. Once users log in, the role defaults to the Initiator Role.</a:t>
            </a:r>
          </a:p>
          <a:p>
            <a:endParaRPr lang="en-US" b="1">
              <a:latin typeface="Arial" panose="020B0604020202020204" pitchFamily="34" charset="0"/>
            </a:endParaRPr>
          </a:p>
        </p:txBody>
      </p:sp>
      <p:sp>
        <p:nvSpPr>
          <p:cNvPr id="4" name="Text Placeholder 2">
            <a:extLst>
              <a:ext uri="{FF2B5EF4-FFF2-40B4-BE49-F238E27FC236}">
                <a16:creationId xmlns:a16="http://schemas.microsoft.com/office/drawing/2014/main" id="{B506925E-2BD5-1F8D-5E26-C3F5B4E51EF6}"/>
              </a:ext>
            </a:extLst>
          </p:cNvPr>
          <p:cNvSpPr txBox="1">
            <a:spLocks/>
          </p:cNvSpPr>
          <p:nvPr/>
        </p:nvSpPr>
        <p:spPr>
          <a:xfrm>
            <a:off x="3062213" y="2938535"/>
            <a:ext cx="5773494" cy="501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a:t>Initiator Responsibilities </a:t>
            </a:r>
          </a:p>
        </p:txBody>
      </p:sp>
      <p:pic>
        <p:nvPicPr>
          <p:cNvPr id="6" name="Picture 5">
            <a:extLst>
              <a:ext uri="{FF2B5EF4-FFF2-40B4-BE49-F238E27FC236}">
                <a16:creationId xmlns:a16="http://schemas.microsoft.com/office/drawing/2014/main" id="{AA8B190D-933F-8D3D-CB3C-79C35BF266FE}"/>
              </a:ext>
            </a:extLst>
          </p:cNvPr>
          <p:cNvPicPr>
            <a:picLocks noChangeAspect="1"/>
          </p:cNvPicPr>
          <p:nvPr/>
        </p:nvPicPr>
        <p:blipFill>
          <a:blip r:embed="rId2"/>
          <a:stretch>
            <a:fillRect/>
          </a:stretch>
        </p:blipFill>
        <p:spPr>
          <a:xfrm>
            <a:off x="2079843" y="3942944"/>
            <a:ext cx="1964739" cy="1432310"/>
          </a:xfrm>
          <a:prstGeom prst="rect">
            <a:avLst/>
          </a:prstGeom>
        </p:spPr>
      </p:pic>
      <p:pic>
        <p:nvPicPr>
          <p:cNvPr id="7" name="Picture 6">
            <a:extLst>
              <a:ext uri="{FF2B5EF4-FFF2-40B4-BE49-F238E27FC236}">
                <a16:creationId xmlns:a16="http://schemas.microsoft.com/office/drawing/2014/main" id="{07F199B5-CDDC-E191-8DDF-8FA183D87CF2}"/>
              </a:ext>
            </a:extLst>
          </p:cNvPr>
          <p:cNvPicPr>
            <a:picLocks noChangeAspect="1"/>
          </p:cNvPicPr>
          <p:nvPr/>
        </p:nvPicPr>
        <p:blipFill>
          <a:blip r:embed="rId3"/>
          <a:stretch>
            <a:fillRect/>
          </a:stretch>
        </p:blipFill>
        <p:spPr>
          <a:xfrm>
            <a:off x="7458748" y="3942944"/>
            <a:ext cx="1964739" cy="1424811"/>
          </a:xfrm>
          <a:prstGeom prst="rect">
            <a:avLst/>
          </a:prstGeom>
        </p:spPr>
      </p:pic>
      <p:pic>
        <p:nvPicPr>
          <p:cNvPr id="8" name="Picture 7" descr="File:Warning icon.svg - Wikipedia">
            <a:extLst>
              <a:ext uri="{FF2B5EF4-FFF2-40B4-BE49-F238E27FC236}">
                <a16:creationId xmlns:a16="http://schemas.microsoft.com/office/drawing/2014/main" id="{AD8E5342-6294-C175-8C50-6BD4EFC7C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4" y="5498789"/>
            <a:ext cx="359507" cy="319362"/>
          </a:xfrm>
          <a:prstGeom prst="rect">
            <a:avLst/>
          </a:prstGeom>
        </p:spPr>
      </p:pic>
      <p:sp>
        <p:nvSpPr>
          <p:cNvPr id="10" name="TextBox 9">
            <a:extLst>
              <a:ext uri="{FF2B5EF4-FFF2-40B4-BE49-F238E27FC236}">
                <a16:creationId xmlns:a16="http://schemas.microsoft.com/office/drawing/2014/main" id="{BCFE3949-8509-791F-538B-E7106713B809}"/>
              </a:ext>
            </a:extLst>
          </p:cNvPr>
          <p:cNvSpPr txBox="1"/>
          <p:nvPr/>
        </p:nvSpPr>
        <p:spPr>
          <a:xfrm>
            <a:off x="1165061" y="5496595"/>
            <a:ext cx="6094602" cy="369332"/>
          </a:xfrm>
          <a:prstGeom prst="rect">
            <a:avLst/>
          </a:prstGeom>
          <a:noFill/>
        </p:spPr>
        <p:txBody>
          <a:bodyPr wrap="square">
            <a:spAutoFit/>
          </a:bodyPr>
          <a:lstStyle/>
          <a:p>
            <a:r>
              <a:rPr lang="en-US" sz="1800" b="0"/>
              <a:t>A valid vendor email address is required</a:t>
            </a:r>
          </a:p>
        </p:txBody>
      </p:sp>
    </p:spTree>
    <p:extLst>
      <p:ext uri="{BB962C8B-B14F-4D97-AF65-F5344CB8AC3E}">
        <p14:creationId xmlns:p14="http://schemas.microsoft.com/office/powerpoint/2010/main" val="1368227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8F8D1-312E-7734-ABD7-CB06A3EB47AC}"/>
              </a:ext>
            </a:extLst>
          </p:cNvPr>
          <p:cNvSpPr>
            <a:spLocks noGrp="1"/>
          </p:cNvSpPr>
          <p:nvPr>
            <p:ph type="sldNum" sz="quarter" idx="12"/>
          </p:nvPr>
        </p:nvSpPr>
        <p:spPr/>
        <p:txBody>
          <a:bodyPr/>
          <a:lstStyle/>
          <a:p>
            <a:fld id="{CC7B5CB3-F6A7-BC47-8CB9-F0ABF2A1689F}" type="slidenum">
              <a:rPr lang="en-US" smtClean="0"/>
              <a:t>30</a:t>
            </a:fld>
            <a:endParaRPr lang="en-US"/>
          </a:p>
        </p:txBody>
      </p:sp>
      <p:sp>
        <p:nvSpPr>
          <p:cNvPr id="4" name="Title 1">
            <a:extLst>
              <a:ext uri="{FF2B5EF4-FFF2-40B4-BE49-F238E27FC236}">
                <a16:creationId xmlns:a16="http://schemas.microsoft.com/office/drawing/2014/main" id="{9D74CC40-2820-0044-5ED2-DBBCC96BB34F}"/>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Invitation Status</a:t>
            </a:r>
            <a:endParaRPr lang="en-US" sz="3600">
              <a:latin typeface="+mn-lt"/>
              <a:ea typeface="+mn-ea"/>
              <a:cs typeface="+mn-cs"/>
            </a:endParaRPr>
          </a:p>
        </p:txBody>
      </p:sp>
      <p:pic>
        <p:nvPicPr>
          <p:cNvPr id="6" name="Picture 5">
            <a:extLst>
              <a:ext uri="{FF2B5EF4-FFF2-40B4-BE49-F238E27FC236}">
                <a16:creationId xmlns:a16="http://schemas.microsoft.com/office/drawing/2014/main" id="{8D940C3C-D6CC-D2D9-A172-61C07ABF2989}"/>
              </a:ext>
            </a:extLst>
          </p:cNvPr>
          <p:cNvPicPr>
            <a:picLocks noChangeAspect="1"/>
          </p:cNvPicPr>
          <p:nvPr/>
        </p:nvPicPr>
        <p:blipFill>
          <a:blip r:embed="rId2"/>
          <a:stretch>
            <a:fillRect/>
          </a:stretch>
        </p:blipFill>
        <p:spPr>
          <a:xfrm>
            <a:off x="2000248" y="1562100"/>
            <a:ext cx="8191500" cy="3733800"/>
          </a:xfrm>
          <a:prstGeom prst="rect">
            <a:avLst/>
          </a:prstGeom>
          <a:ln>
            <a:solidFill>
              <a:schemeClr val="tx1"/>
            </a:solidFill>
          </a:ln>
        </p:spPr>
      </p:pic>
    </p:spTree>
    <p:extLst>
      <p:ext uri="{BB962C8B-B14F-4D97-AF65-F5344CB8AC3E}">
        <p14:creationId xmlns:p14="http://schemas.microsoft.com/office/powerpoint/2010/main" val="318487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C57BA-6F06-EEBF-8F7B-4D76CE62F965}"/>
              </a:ext>
            </a:extLst>
          </p:cNvPr>
          <p:cNvSpPr>
            <a:spLocks noGrp="1"/>
          </p:cNvSpPr>
          <p:nvPr>
            <p:ph type="sldNum" sz="quarter" idx="12"/>
          </p:nvPr>
        </p:nvSpPr>
        <p:spPr/>
        <p:txBody>
          <a:bodyPr/>
          <a:lstStyle/>
          <a:p>
            <a:fld id="{CC7B5CB3-F6A7-BC47-8CB9-F0ABF2A1689F}" type="slidenum">
              <a:rPr lang="en-US" smtClean="0"/>
              <a:t>31</a:t>
            </a:fld>
            <a:endParaRPr lang="en-US"/>
          </a:p>
        </p:txBody>
      </p:sp>
      <p:sp>
        <p:nvSpPr>
          <p:cNvPr id="3" name="Title 1">
            <a:extLst>
              <a:ext uri="{FF2B5EF4-FFF2-40B4-BE49-F238E27FC236}">
                <a16:creationId xmlns:a16="http://schemas.microsoft.com/office/drawing/2014/main" id="{232F6840-3D5A-8098-16B8-303563671706}"/>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Vendor Onboarding Registration Status</a:t>
            </a:r>
            <a:endParaRPr lang="en-US" sz="3600">
              <a:latin typeface="+mn-lt"/>
              <a:ea typeface="+mn-ea"/>
              <a:cs typeface="+mn-cs"/>
            </a:endParaRPr>
          </a:p>
        </p:txBody>
      </p:sp>
      <p:pic>
        <p:nvPicPr>
          <p:cNvPr id="4" name="Picture 3">
            <a:extLst>
              <a:ext uri="{FF2B5EF4-FFF2-40B4-BE49-F238E27FC236}">
                <a16:creationId xmlns:a16="http://schemas.microsoft.com/office/drawing/2014/main" id="{2A6DA7F4-F17C-009F-FCF2-0B878C07186F}"/>
              </a:ext>
            </a:extLst>
          </p:cNvPr>
          <p:cNvPicPr>
            <a:picLocks noChangeAspect="1"/>
          </p:cNvPicPr>
          <p:nvPr/>
        </p:nvPicPr>
        <p:blipFill>
          <a:blip r:embed="rId2"/>
          <a:stretch>
            <a:fillRect/>
          </a:stretch>
        </p:blipFill>
        <p:spPr>
          <a:xfrm>
            <a:off x="2835647" y="1653681"/>
            <a:ext cx="6520701" cy="4127026"/>
          </a:xfrm>
          <a:prstGeom prst="rect">
            <a:avLst/>
          </a:prstGeom>
          <a:ln>
            <a:solidFill>
              <a:schemeClr val="tx1"/>
            </a:solidFill>
          </a:ln>
        </p:spPr>
      </p:pic>
      <p:sp>
        <p:nvSpPr>
          <p:cNvPr id="5" name="Rectangle 4">
            <a:extLst>
              <a:ext uri="{FF2B5EF4-FFF2-40B4-BE49-F238E27FC236}">
                <a16:creationId xmlns:a16="http://schemas.microsoft.com/office/drawing/2014/main" id="{D165D286-434E-998A-26BA-8124FA0EBB11}"/>
              </a:ext>
            </a:extLst>
          </p:cNvPr>
          <p:cNvSpPr/>
          <p:nvPr/>
        </p:nvSpPr>
        <p:spPr>
          <a:xfrm>
            <a:off x="7470843" y="4231532"/>
            <a:ext cx="1692612" cy="165370"/>
          </a:xfrm>
          <a:prstGeom prst="rect">
            <a:avLst/>
          </a:prstGeom>
          <a:solidFill>
            <a:srgbClr val="D0D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AA98F3-6E23-CC39-5840-73AEE64878AF}"/>
              </a:ext>
            </a:extLst>
          </p:cNvPr>
          <p:cNvSpPr txBox="1"/>
          <p:nvPr/>
        </p:nvSpPr>
        <p:spPr>
          <a:xfrm>
            <a:off x="7393022" y="4198801"/>
            <a:ext cx="1963326" cy="246221"/>
          </a:xfrm>
          <a:prstGeom prst="rect">
            <a:avLst/>
          </a:prstGeom>
          <a:noFill/>
        </p:spPr>
        <p:txBody>
          <a:bodyPr wrap="square" rtlCol="0">
            <a:spAutoFit/>
          </a:bodyPr>
          <a:lstStyle/>
          <a:p>
            <a:r>
              <a:rPr lang="en-US" sz="1000" b="1">
                <a:latin typeface="Bierstadt" panose="020B0004020202020204" pitchFamily="34" charset="0"/>
              </a:rPr>
              <a:t>UNT for registration approval.</a:t>
            </a:r>
          </a:p>
        </p:txBody>
      </p:sp>
    </p:spTree>
    <p:extLst>
      <p:ext uri="{BB962C8B-B14F-4D97-AF65-F5344CB8AC3E}">
        <p14:creationId xmlns:p14="http://schemas.microsoft.com/office/powerpoint/2010/main" val="975152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4978F-27C0-367D-F1F4-62588D3F5B16}"/>
              </a:ext>
            </a:extLst>
          </p:cNvPr>
          <p:cNvSpPr>
            <a:spLocks noGrp="1"/>
          </p:cNvSpPr>
          <p:nvPr>
            <p:ph type="sldNum" sz="quarter" idx="12"/>
          </p:nvPr>
        </p:nvSpPr>
        <p:spPr/>
        <p:txBody>
          <a:bodyPr/>
          <a:lstStyle/>
          <a:p>
            <a:fld id="{CC7B5CB3-F6A7-BC47-8CB9-F0ABF2A1689F}" type="slidenum">
              <a:rPr lang="en-US" smtClean="0"/>
              <a:t>32</a:t>
            </a:fld>
            <a:endParaRPr lang="en-US"/>
          </a:p>
        </p:txBody>
      </p:sp>
      <p:sp>
        <p:nvSpPr>
          <p:cNvPr id="3" name="Title 1">
            <a:extLst>
              <a:ext uri="{FF2B5EF4-FFF2-40B4-BE49-F238E27FC236}">
                <a16:creationId xmlns:a16="http://schemas.microsoft.com/office/drawing/2014/main" id="{5AE20F10-7AB9-3F9F-C874-F8BDE2BFAEBC}"/>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Suppliers with Connected Status</a:t>
            </a:r>
            <a:endParaRPr lang="en-US" sz="3600">
              <a:latin typeface="+mn-lt"/>
              <a:ea typeface="+mn-ea"/>
              <a:cs typeface="+mn-cs"/>
            </a:endParaRPr>
          </a:p>
        </p:txBody>
      </p:sp>
      <p:sp>
        <p:nvSpPr>
          <p:cNvPr id="4" name="Text Placeholder 4">
            <a:extLst>
              <a:ext uri="{FF2B5EF4-FFF2-40B4-BE49-F238E27FC236}">
                <a16:creationId xmlns:a16="http://schemas.microsoft.com/office/drawing/2014/main" id="{8E0DA8BD-EE0C-02D1-933C-784534E9E6E2}"/>
              </a:ext>
            </a:extLst>
          </p:cNvPr>
          <p:cNvSpPr txBox="1">
            <a:spLocks/>
          </p:cNvSpPr>
          <p:nvPr/>
        </p:nvSpPr>
        <p:spPr>
          <a:xfrm>
            <a:off x="655113" y="1277039"/>
            <a:ext cx="10881769" cy="1444408"/>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Suppliers with a connected status have successfully interfaced with PeopleSoft. Connected vendors will display a </a:t>
            </a:r>
            <a:r>
              <a:rPr lang="en-US">
                <a:solidFill>
                  <a:srgbClr val="00B050"/>
                </a:solidFill>
              </a:rPr>
              <a:t>green</a:t>
            </a:r>
            <a:r>
              <a:rPr lang="en-US"/>
              <a:t> dot in the connected column.   </a:t>
            </a:r>
          </a:p>
        </p:txBody>
      </p:sp>
      <p:pic>
        <p:nvPicPr>
          <p:cNvPr id="7" name="Picture 6">
            <a:extLst>
              <a:ext uri="{FF2B5EF4-FFF2-40B4-BE49-F238E27FC236}">
                <a16:creationId xmlns:a16="http://schemas.microsoft.com/office/drawing/2014/main" id="{F3642D56-4B5B-4D6F-AC24-62C6FD116B4C}"/>
              </a:ext>
            </a:extLst>
          </p:cNvPr>
          <p:cNvPicPr>
            <a:picLocks noChangeAspect="1"/>
          </p:cNvPicPr>
          <p:nvPr/>
        </p:nvPicPr>
        <p:blipFill>
          <a:blip r:embed="rId2"/>
          <a:stretch>
            <a:fillRect/>
          </a:stretch>
        </p:blipFill>
        <p:spPr>
          <a:xfrm>
            <a:off x="2706590" y="2328310"/>
            <a:ext cx="5523007" cy="3616488"/>
          </a:xfrm>
          <a:prstGeom prst="rect">
            <a:avLst/>
          </a:prstGeom>
        </p:spPr>
      </p:pic>
      <p:pic>
        <p:nvPicPr>
          <p:cNvPr id="9" name="Picture 8">
            <a:extLst>
              <a:ext uri="{FF2B5EF4-FFF2-40B4-BE49-F238E27FC236}">
                <a16:creationId xmlns:a16="http://schemas.microsoft.com/office/drawing/2014/main" id="{F0BA6AAA-0043-F605-288E-944C6B6335F4}"/>
              </a:ext>
            </a:extLst>
          </p:cNvPr>
          <p:cNvPicPr>
            <a:picLocks noChangeAspect="1"/>
          </p:cNvPicPr>
          <p:nvPr/>
        </p:nvPicPr>
        <p:blipFill>
          <a:blip r:embed="rId3"/>
          <a:stretch>
            <a:fillRect/>
          </a:stretch>
        </p:blipFill>
        <p:spPr>
          <a:xfrm>
            <a:off x="8229597" y="2328308"/>
            <a:ext cx="849748" cy="3616489"/>
          </a:xfrm>
          <a:prstGeom prst="rect">
            <a:avLst/>
          </a:prstGeom>
        </p:spPr>
      </p:pic>
    </p:spTree>
    <p:extLst>
      <p:ext uri="{BB962C8B-B14F-4D97-AF65-F5344CB8AC3E}">
        <p14:creationId xmlns:p14="http://schemas.microsoft.com/office/powerpoint/2010/main" val="2016548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3410B-E3E6-3776-452F-4A3BB39F8A40}"/>
              </a:ext>
            </a:extLst>
          </p:cNvPr>
          <p:cNvSpPr>
            <a:spLocks noGrp="1"/>
          </p:cNvSpPr>
          <p:nvPr>
            <p:ph type="sldNum" sz="quarter" idx="12"/>
          </p:nvPr>
        </p:nvSpPr>
        <p:spPr/>
        <p:txBody>
          <a:bodyPr/>
          <a:lstStyle/>
          <a:p>
            <a:fld id="{CC7B5CB3-F6A7-BC47-8CB9-F0ABF2A1689F}" type="slidenum">
              <a:rPr lang="en-US" smtClean="0"/>
              <a:t>33</a:t>
            </a:fld>
            <a:endParaRPr lang="en-US"/>
          </a:p>
        </p:txBody>
      </p:sp>
      <p:sp>
        <p:nvSpPr>
          <p:cNvPr id="3" name="TextBox 2">
            <a:extLst>
              <a:ext uri="{FF2B5EF4-FFF2-40B4-BE49-F238E27FC236}">
                <a16:creationId xmlns:a16="http://schemas.microsoft.com/office/drawing/2014/main" id="{3A7E4126-7854-127D-9767-E55C1E135366}"/>
              </a:ext>
            </a:extLst>
          </p:cNvPr>
          <p:cNvSpPr txBox="1"/>
          <p:nvPr/>
        </p:nvSpPr>
        <p:spPr>
          <a:xfrm>
            <a:off x="1916130" y="1111322"/>
            <a:ext cx="841111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t>Viewing Invoices in </a:t>
            </a:r>
            <a:r>
              <a:rPr lang="en-US" sz="7200" dirty="0" err="1"/>
              <a:t>PaymentWorks</a:t>
            </a:r>
            <a:endParaRPr lang="en-US" sz="7200">
              <a:cs typeface="Calibri"/>
            </a:endParaRPr>
          </a:p>
          <a:p>
            <a:endParaRPr lang="en-US" dirty="0">
              <a:cs typeface="Calibri"/>
            </a:endParaRPr>
          </a:p>
        </p:txBody>
      </p:sp>
      <p:sp>
        <p:nvSpPr>
          <p:cNvPr id="4" name="TextBox 3">
            <a:extLst>
              <a:ext uri="{FF2B5EF4-FFF2-40B4-BE49-F238E27FC236}">
                <a16:creationId xmlns:a16="http://schemas.microsoft.com/office/drawing/2014/main" id="{AA66883A-11E2-59B9-08E8-173E74DFFD4B}"/>
              </a:ext>
            </a:extLst>
          </p:cNvPr>
          <p:cNvSpPr txBox="1"/>
          <p:nvPr/>
        </p:nvSpPr>
        <p:spPr>
          <a:xfrm>
            <a:off x="2388740" y="3904179"/>
            <a:ext cx="773986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ighlight>
                  <a:srgbClr val="FFFF00"/>
                </a:highlight>
                <a:cs typeface="Calibri"/>
              </a:rPr>
              <a:t>While invoices can be viewed in </a:t>
            </a:r>
            <a:r>
              <a:rPr lang="en-US" sz="2400" dirty="0" err="1">
                <a:highlight>
                  <a:srgbClr val="FFFF00"/>
                </a:highlight>
                <a:cs typeface="Calibri"/>
              </a:rPr>
              <a:t>PaymentWorks</a:t>
            </a:r>
            <a:r>
              <a:rPr lang="en-US" sz="2400" dirty="0">
                <a:highlight>
                  <a:srgbClr val="FFFF00"/>
                </a:highlight>
                <a:cs typeface="Calibri"/>
              </a:rPr>
              <a:t>, we do not recommend using this function at this time. Please continue to use PeopleSoft or UNT System Marketplace to check invoices and payments.</a:t>
            </a:r>
          </a:p>
        </p:txBody>
      </p:sp>
    </p:spTree>
    <p:extLst>
      <p:ext uri="{BB962C8B-B14F-4D97-AF65-F5344CB8AC3E}">
        <p14:creationId xmlns:p14="http://schemas.microsoft.com/office/powerpoint/2010/main" val="232721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CC03EE-E27D-C6A4-5A2D-2D1D7B97D400}"/>
              </a:ext>
            </a:extLst>
          </p:cNvPr>
          <p:cNvSpPr>
            <a:spLocks noGrp="1"/>
          </p:cNvSpPr>
          <p:nvPr>
            <p:ph type="sldNum" sz="quarter" idx="12"/>
          </p:nvPr>
        </p:nvSpPr>
        <p:spPr/>
        <p:txBody>
          <a:bodyPr/>
          <a:lstStyle/>
          <a:p>
            <a:fld id="{CC7B5CB3-F6A7-BC47-8CB9-F0ABF2A1689F}" type="slidenum">
              <a:rPr lang="en-US" smtClean="0"/>
              <a:t>34</a:t>
            </a:fld>
            <a:endParaRPr lang="en-US"/>
          </a:p>
        </p:txBody>
      </p:sp>
      <p:sp>
        <p:nvSpPr>
          <p:cNvPr id="3" name="Title 1">
            <a:extLst>
              <a:ext uri="{FF2B5EF4-FFF2-40B4-BE49-F238E27FC236}">
                <a16:creationId xmlns:a16="http://schemas.microsoft.com/office/drawing/2014/main" id="{2E5798AB-7E97-92E1-96AD-DE9D8C36C514}"/>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ea typeface="+mn-ea"/>
                <a:cs typeface="+mn-cs"/>
              </a:rPr>
              <a:t>Viewing of Invoices</a:t>
            </a:r>
            <a:endParaRPr lang="en-US" sz="3600" dirty="0">
              <a:latin typeface="+mn-lt"/>
              <a:ea typeface="+mn-ea"/>
              <a:cs typeface="+mn-cs"/>
            </a:endParaRPr>
          </a:p>
        </p:txBody>
      </p:sp>
      <p:sp>
        <p:nvSpPr>
          <p:cNvPr id="4" name="Text Placeholder 2">
            <a:extLst>
              <a:ext uri="{FF2B5EF4-FFF2-40B4-BE49-F238E27FC236}">
                <a16:creationId xmlns:a16="http://schemas.microsoft.com/office/drawing/2014/main" id="{F31F118A-9C17-2774-3D7D-B9F15871AD99}"/>
              </a:ext>
            </a:extLst>
          </p:cNvPr>
          <p:cNvSpPr txBox="1">
            <a:spLocks/>
          </p:cNvSpPr>
          <p:nvPr/>
        </p:nvSpPr>
        <p:spPr>
          <a:xfrm>
            <a:off x="697593" y="1212974"/>
            <a:ext cx="2981778" cy="1160575"/>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Initiators and vendors have access to view vendor payments (invoices).</a:t>
            </a:r>
          </a:p>
          <a:p>
            <a:pPr lvl="1"/>
            <a:r>
              <a:rPr lang="en-US" sz="1600" dirty="0"/>
              <a:t>Additional detail payment information for all vendor locations remains housed in PeopleSoft</a:t>
            </a:r>
          </a:p>
          <a:p>
            <a:r>
              <a:rPr lang="en-US" dirty="0"/>
              <a:t>Select the Invoice Records tab to view invoice payments.</a:t>
            </a:r>
          </a:p>
        </p:txBody>
      </p:sp>
      <p:pic>
        <p:nvPicPr>
          <p:cNvPr id="7" name="Picture 6">
            <a:extLst>
              <a:ext uri="{FF2B5EF4-FFF2-40B4-BE49-F238E27FC236}">
                <a16:creationId xmlns:a16="http://schemas.microsoft.com/office/drawing/2014/main" id="{B6CB33F2-11F1-E7B9-D621-93959C6213EB}"/>
              </a:ext>
            </a:extLst>
          </p:cNvPr>
          <p:cNvPicPr>
            <a:picLocks noChangeAspect="1"/>
          </p:cNvPicPr>
          <p:nvPr/>
        </p:nvPicPr>
        <p:blipFill>
          <a:blip r:embed="rId2"/>
          <a:stretch>
            <a:fillRect/>
          </a:stretch>
        </p:blipFill>
        <p:spPr>
          <a:xfrm>
            <a:off x="3942907" y="1212974"/>
            <a:ext cx="7551500" cy="4949835"/>
          </a:xfrm>
          <a:prstGeom prst="rect">
            <a:avLst/>
          </a:prstGeom>
          <a:ln>
            <a:solidFill>
              <a:schemeClr val="tx1"/>
            </a:solidFill>
          </a:ln>
        </p:spPr>
      </p:pic>
      <p:sp>
        <p:nvSpPr>
          <p:cNvPr id="8" name="Rectangle 7">
            <a:extLst>
              <a:ext uri="{FF2B5EF4-FFF2-40B4-BE49-F238E27FC236}">
                <a16:creationId xmlns:a16="http://schemas.microsoft.com/office/drawing/2014/main" id="{440266F2-A8AF-AE13-A6C4-8ED7B4A268BE}"/>
              </a:ext>
            </a:extLst>
          </p:cNvPr>
          <p:cNvSpPr/>
          <p:nvPr/>
        </p:nvSpPr>
        <p:spPr>
          <a:xfrm>
            <a:off x="8534399" y="1638986"/>
            <a:ext cx="1110343" cy="239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0FDD6C-13A4-CB08-3620-8F796E00A3B2}"/>
              </a:ext>
            </a:extLst>
          </p:cNvPr>
          <p:cNvSpPr/>
          <p:nvPr/>
        </p:nvSpPr>
        <p:spPr>
          <a:xfrm>
            <a:off x="8120741" y="1306189"/>
            <a:ext cx="1937659" cy="239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26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9AA54F-3294-4F77-A223-1E1A66C92547}"/>
              </a:ext>
            </a:extLst>
          </p:cNvPr>
          <p:cNvSpPr>
            <a:spLocks noGrp="1"/>
          </p:cNvSpPr>
          <p:nvPr>
            <p:ph type="sldNum" sz="quarter" idx="12"/>
          </p:nvPr>
        </p:nvSpPr>
        <p:spPr/>
        <p:txBody>
          <a:bodyPr/>
          <a:lstStyle/>
          <a:p>
            <a:fld id="{CC7B5CB3-F6A7-BC47-8CB9-F0ABF2A1689F}" type="slidenum">
              <a:rPr lang="en-US" smtClean="0"/>
              <a:t>35</a:t>
            </a:fld>
            <a:endParaRPr lang="en-US"/>
          </a:p>
        </p:txBody>
      </p:sp>
      <p:sp>
        <p:nvSpPr>
          <p:cNvPr id="3" name="Title 1">
            <a:extLst>
              <a:ext uri="{FF2B5EF4-FFF2-40B4-BE49-F238E27FC236}">
                <a16:creationId xmlns:a16="http://schemas.microsoft.com/office/drawing/2014/main" id="{032DBE0F-C032-247F-4313-6D2246DE949B}"/>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ea typeface="+mn-ea"/>
                <a:cs typeface="+mn-cs"/>
              </a:rPr>
              <a:t>Viewing of Invoices</a:t>
            </a:r>
            <a:endParaRPr lang="en-US" sz="3600" dirty="0">
              <a:latin typeface="+mn-lt"/>
              <a:ea typeface="+mn-ea"/>
              <a:cs typeface="+mn-cs"/>
            </a:endParaRPr>
          </a:p>
        </p:txBody>
      </p:sp>
      <p:sp>
        <p:nvSpPr>
          <p:cNvPr id="4" name="Text Placeholder 2">
            <a:extLst>
              <a:ext uri="{FF2B5EF4-FFF2-40B4-BE49-F238E27FC236}">
                <a16:creationId xmlns:a16="http://schemas.microsoft.com/office/drawing/2014/main" id="{6F582DAF-0508-9A0C-2881-5FB89E092E8F}"/>
              </a:ext>
            </a:extLst>
          </p:cNvPr>
          <p:cNvSpPr txBox="1">
            <a:spLocks/>
          </p:cNvSpPr>
          <p:nvPr/>
        </p:nvSpPr>
        <p:spPr>
          <a:xfrm>
            <a:off x="663114" y="1204052"/>
            <a:ext cx="10865768" cy="629580"/>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Window will expand when clicking on the invoice line</a:t>
            </a:r>
          </a:p>
        </p:txBody>
      </p:sp>
      <p:sp>
        <p:nvSpPr>
          <p:cNvPr id="6" name="Text Placeholder 4">
            <a:extLst>
              <a:ext uri="{FF2B5EF4-FFF2-40B4-BE49-F238E27FC236}">
                <a16:creationId xmlns:a16="http://schemas.microsoft.com/office/drawing/2014/main" id="{53EB7A2F-4FEC-4F8C-8B80-E5EB47768599}"/>
              </a:ext>
            </a:extLst>
          </p:cNvPr>
          <p:cNvSpPr txBox="1">
            <a:spLocks/>
          </p:cNvSpPr>
          <p:nvPr/>
        </p:nvSpPr>
        <p:spPr>
          <a:xfrm>
            <a:off x="1219108" y="3264115"/>
            <a:ext cx="9215019" cy="2389833"/>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t>Site Code (Mapped to location and sequence address in PeopleSoft)</a:t>
            </a:r>
          </a:p>
          <a:p>
            <a:endParaRPr lang="en-US" sz="2000" dirty="0"/>
          </a:p>
          <a:p>
            <a:endParaRPr lang="en-US" sz="2000" dirty="0"/>
          </a:p>
          <a:p>
            <a:pPr marL="0" indent="0">
              <a:buNone/>
            </a:pPr>
            <a:r>
              <a:rPr lang="en-US" sz="2000" i="1" dirty="0"/>
              <a:t>Note: </a:t>
            </a:r>
            <a:r>
              <a:rPr lang="en-US" sz="2000" dirty="0"/>
              <a:t>Payment updates are immediate but may encounter a small delay due to server data exchange. </a:t>
            </a:r>
          </a:p>
        </p:txBody>
      </p:sp>
      <p:pic>
        <p:nvPicPr>
          <p:cNvPr id="8" name="Picture 7">
            <a:extLst>
              <a:ext uri="{FF2B5EF4-FFF2-40B4-BE49-F238E27FC236}">
                <a16:creationId xmlns:a16="http://schemas.microsoft.com/office/drawing/2014/main" id="{84359B40-72BF-A9DA-3750-7EEB197BA269}"/>
              </a:ext>
            </a:extLst>
          </p:cNvPr>
          <p:cNvPicPr>
            <a:picLocks noChangeAspect="1"/>
          </p:cNvPicPr>
          <p:nvPr/>
        </p:nvPicPr>
        <p:blipFill>
          <a:blip r:embed="rId2"/>
          <a:stretch>
            <a:fillRect/>
          </a:stretch>
        </p:blipFill>
        <p:spPr>
          <a:xfrm>
            <a:off x="388484" y="1763273"/>
            <a:ext cx="11610975" cy="1476375"/>
          </a:xfrm>
          <a:prstGeom prst="rect">
            <a:avLst/>
          </a:prstGeom>
          <a:ln>
            <a:solidFill>
              <a:schemeClr val="tx1"/>
            </a:solidFill>
          </a:ln>
        </p:spPr>
      </p:pic>
    </p:spTree>
    <p:extLst>
      <p:ext uri="{BB962C8B-B14F-4D97-AF65-F5344CB8AC3E}">
        <p14:creationId xmlns:p14="http://schemas.microsoft.com/office/powerpoint/2010/main" val="4254132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E08BD-4420-63C0-A9A1-21847FD45DB4}"/>
              </a:ext>
            </a:extLst>
          </p:cNvPr>
          <p:cNvSpPr>
            <a:spLocks noGrp="1"/>
          </p:cNvSpPr>
          <p:nvPr>
            <p:ph type="sldNum" sz="quarter" idx="12"/>
          </p:nvPr>
        </p:nvSpPr>
        <p:spPr/>
        <p:txBody>
          <a:bodyPr/>
          <a:lstStyle/>
          <a:p>
            <a:fld id="{CC7B5CB3-F6A7-BC47-8CB9-F0ABF2A1689F}" type="slidenum">
              <a:rPr lang="en-US" smtClean="0"/>
              <a:t>36</a:t>
            </a:fld>
            <a:endParaRPr lang="en-US"/>
          </a:p>
        </p:txBody>
      </p:sp>
      <p:sp>
        <p:nvSpPr>
          <p:cNvPr id="3" name="Title 1">
            <a:extLst>
              <a:ext uri="{FF2B5EF4-FFF2-40B4-BE49-F238E27FC236}">
                <a16:creationId xmlns:a16="http://schemas.microsoft.com/office/drawing/2014/main" id="{6A84312D-372B-2642-DE2D-4EA36F01224F}"/>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Supplier Reminders</a:t>
            </a:r>
            <a:endParaRPr lang="en-US" sz="3600">
              <a:latin typeface="+mn-lt"/>
              <a:ea typeface="+mn-ea"/>
              <a:cs typeface="+mn-cs"/>
            </a:endParaRPr>
          </a:p>
        </p:txBody>
      </p:sp>
      <p:sp>
        <p:nvSpPr>
          <p:cNvPr id="4" name="Text Placeholder 2">
            <a:extLst>
              <a:ext uri="{FF2B5EF4-FFF2-40B4-BE49-F238E27FC236}">
                <a16:creationId xmlns:a16="http://schemas.microsoft.com/office/drawing/2014/main" id="{2B85EAC5-4392-7A86-7722-C39F3CDB567D}"/>
              </a:ext>
            </a:extLst>
          </p:cNvPr>
          <p:cNvSpPr txBox="1">
            <a:spLocks/>
          </p:cNvSpPr>
          <p:nvPr/>
        </p:nvSpPr>
        <p:spPr>
          <a:xfrm>
            <a:off x="680936" y="1223646"/>
            <a:ext cx="10680970" cy="3761343"/>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Onboarding vendors receive emails until the registration is complete or reminders are cancelled</a:t>
            </a:r>
          </a:p>
          <a:p>
            <a:pPr marL="342900" indent="-342900">
              <a:buFont typeface="Arial" panose="020B0604020202020204" pitchFamily="34" charset="0"/>
              <a:buChar char="•"/>
            </a:pPr>
            <a:r>
              <a:rPr lang="en-US"/>
              <a:t>From the date the invite is submitted, reminder email notifications automatically generate as follows:</a:t>
            </a:r>
          </a:p>
          <a:p>
            <a:pPr marL="1257300" lvl="2" indent="-342900">
              <a:buFont typeface="Wingdings" panose="05000000000000000000" pitchFamily="2" charset="2"/>
              <a:buChar char="ü"/>
            </a:pPr>
            <a:r>
              <a:rPr lang="en-US"/>
              <a:t>1</a:t>
            </a:r>
            <a:r>
              <a:rPr lang="en-US" baseline="30000"/>
              <a:t>st</a:t>
            </a:r>
            <a:r>
              <a:rPr lang="en-US"/>
              <a:t> Reminder – 3 days</a:t>
            </a:r>
          </a:p>
          <a:p>
            <a:pPr marL="1257300" lvl="2" indent="-342900">
              <a:buFont typeface="Wingdings" panose="05000000000000000000" pitchFamily="2" charset="2"/>
              <a:buChar char="ü"/>
            </a:pPr>
            <a:r>
              <a:rPr lang="en-US"/>
              <a:t>2</a:t>
            </a:r>
            <a:r>
              <a:rPr lang="en-US" baseline="30000"/>
              <a:t>nd</a:t>
            </a:r>
            <a:r>
              <a:rPr lang="en-US"/>
              <a:t> Reminder – 7 days</a:t>
            </a:r>
          </a:p>
          <a:p>
            <a:pPr marL="1257300" lvl="2" indent="-342900">
              <a:buFont typeface="Wingdings" panose="05000000000000000000" pitchFamily="2" charset="2"/>
              <a:buChar char="ü"/>
            </a:pPr>
            <a:r>
              <a:rPr lang="en-US"/>
              <a:t>3</a:t>
            </a:r>
            <a:r>
              <a:rPr lang="en-US" baseline="30000"/>
              <a:t>rd</a:t>
            </a:r>
            <a:r>
              <a:rPr lang="en-US"/>
              <a:t> Reminder – 14 days</a:t>
            </a:r>
          </a:p>
          <a:p>
            <a:pPr marL="1257300" lvl="2" indent="-342900">
              <a:buFont typeface="Wingdings" panose="05000000000000000000" pitchFamily="2" charset="2"/>
              <a:buChar char="ü"/>
            </a:pPr>
            <a:r>
              <a:rPr lang="en-US"/>
              <a:t>4</a:t>
            </a:r>
            <a:r>
              <a:rPr lang="en-US" baseline="30000"/>
              <a:t>th</a:t>
            </a:r>
            <a:r>
              <a:rPr lang="en-US"/>
              <a:t> Reminder – 21 days</a:t>
            </a:r>
          </a:p>
          <a:p>
            <a:pPr marL="1257300" lvl="2" indent="-342900">
              <a:buFont typeface="Wingdings" panose="05000000000000000000" pitchFamily="2" charset="2"/>
              <a:buChar char="ü"/>
            </a:pPr>
            <a:r>
              <a:rPr lang="en-US"/>
              <a:t>5</a:t>
            </a:r>
            <a:r>
              <a:rPr lang="en-US" baseline="30000"/>
              <a:t>th</a:t>
            </a:r>
            <a:r>
              <a:rPr lang="en-US"/>
              <a:t> Reminder – 28 days</a:t>
            </a:r>
          </a:p>
        </p:txBody>
      </p:sp>
      <p:pic>
        <p:nvPicPr>
          <p:cNvPr id="5" name="Picture 4" descr="OS X Mountain Lion is Coming this Summer- woikr">
            <a:extLst>
              <a:ext uri="{FF2B5EF4-FFF2-40B4-BE49-F238E27FC236}">
                <a16:creationId xmlns:a16="http://schemas.microsoft.com/office/drawing/2014/main" id="{B0152163-3974-D753-3570-FDE390633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73754">
            <a:off x="6277265" y="3447260"/>
            <a:ext cx="3030450" cy="1064353"/>
          </a:xfrm>
          <a:prstGeom prst="rect">
            <a:avLst/>
          </a:prstGeom>
        </p:spPr>
      </p:pic>
    </p:spTree>
    <p:extLst>
      <p:ext uri="{BB962C8B-B14F-4D97-AF65-F5344CB8AC3E}">
        <p14:creationId xmlns:p14="http://schemas.microsoft.com/office/powerpoint/2010/main" val="3035851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80187-D9D2-46A8-F609-DF372DC42BB0}"/>
              </a:ext>
            </a:extLst>
          </p:cNvPr>
          <p:cNvSpPr>
            <a:spLocks noGrp="1"/>
          </p:cNvSpPr>
          <p:nvPr>
            <p:ph type="sldNum" sz="quarter" idx="12"/>
          </p:nvPr>
        </p:nvSpPr>
        <p:spPr/>
        <p:txBody>
          <a:bodyPr/>
          <a:lstStyle/>
          <a:p>
            <a:fld id="{CC7B5CB3-F6A7-BC47-8CB9-F0ABF2A1689F}" type="slidenum">
              <a:rPr lang="en-US" smtClean="0"/>
              <a:t>37</a:t>
            </a:fld>
            <a:endParaRPr lang="en-US"/>
          </a:p>
        </p:txBody>
      </p:sp>
      <p:sp>
        <p:nvSpPr>
          <p:cNvPr id="3" name="Title 1">
            <a:extLst>
              <a:ext uri="{FF2B5EF4-FFF2-40B4-BE49-F238E27FC236}">
                <a16:creationId xmlns:a16="http://schemas.microsoft.com/office/drawing/2014/main" id="{0F290791-49FF-3198-01EE-06230CFC68D5}"/>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ea typeface="+mn-ea"/>
                <a:cs typeface="+mn-cs"/>
              </a:rPr>
              <a:t>Setting Up Your Campus as a Vendor</a:t>
            </a:r>
            <a:endParaRPr lang="en-US" sz="3600" dirty="0">
              <a:latin typeface="+mn-lt"/>
              <a:ea typeface="+mn-ea"/>
              <a:cs typeface="+mn-cs"/>
            </a:endParaRPr>
          </a:p>
        </p:txBody>
      </p:sp>
      <p:sp>
        <p:nvSpPr>
          <p:cNvPr id="4" name="Text Placeholder 2">
            <a:extLst>
              <a:ext uri="{FF2B5EF4-FFF2-40B4-BE49-F238E27FC236}">
                <a16:creationId xmlns:a16="http://schemas.microsoft.com/office/drawing/2014/main" id="{F02BD78E-2D16-73C0-4BEB-A73DE59D8D88}"/>
              </a:ext>
            </a:extLst>
          </p:cNvPr>
          <p:cNvSpPr txBox="1">
            <a:spLocks/>
          </p:cNvSpPr>
          <p:nvPr/>
        </p:nvSpPr>
        <p:spPr>
          <a:xfrm>
            <a:off x="2818160" y="1682260"/>
            <a:ext cx="8676257" cy="3761343"/>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Please contact your campus’ Controllers Office for more information.</a:t>
            </a:r>
          </a:p>
          <a:p>
            <a:endParaRPr lang="en-US" dirty="0"/>
          </a:p>
          <a:p>
            <a:pPr marL="342900" indent="-342900">
              <a:buFont typeface="Arial" panose="020B0604020202020204" pitchFamily="34" charset="0"/>
              <a:buChar char="•"/>
            </a:pPr>
            <a:endParaRPr lang="en-US" sz="2000" dirty="0"/>
          </a:p>
        </p:txBody>
      </p:sp>
      <p:pic>
        <p:nvPicPr>
          <p:cNvPr id="5" name="Picture 4" descr="Do Those 'Take Action' Causes and AutoFill Forms Really ...">
            <a:extLst>
              <a:ext uri="{FF2B5EF4-FFF2-40B4-BE49-F238E27FC236}">
                <a16:creationId xmlns:a16="http://schemas.microsoft.com/office/drawing/2014/main" id="{9F4DDF75-12CB-B9B6-81CC-E016D09A7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4" y="2411505"/>
            <a:ext cx="1098135" cy="1098135"/>
          </a:xfrm>
          <a:prstGeom prst="rect">
            <a:avLst/>
          </a:prstGeom>
        </p:spPr>
      </p:pic>
    </p:spTree>
    <p:extLst>
      <p:ext uri="{BB962C8B-B14F-4D97-AF65-F5344CB8AC3E}">
        <p14:creationId xmlns:p14="http://schemas.microsoft.com/office/powerpoint/2010/main" val="3516852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46B8C3-D493-5734-89D8-A33FFF77CC8A}"/>
              </a:ext>
            </a:extLst>
          </p:cNvPr>
          <p:cNvSpPr>
            <a:spLocks noGrp="1"/>
          </p:cNvSpPr>
          <p:nvPr>
            <p:ph type="sldNum" sz="quarter" idx="12"/>
          </p:nvPr>
        </p:nvSpPr>
        <p:spPr/>
        <p:txBody>
          <a:bodyPr/>
          <a:lstStyle/>
          <a:p>
            <a:fld id="{CC7B5CB3-F6A7-BC47-8CB9-F0ABF2A1689F}" type="slidenum">
              <a:rPr lang="en-US" smtClean="0"/>
              <a:t>38</a:t>
            </a:fld>
            <a:endParaRPr lang="en-US"/>
          </a:p>
        </p:txBody>
      </p:sp>
      <p:pic>
        <p:nvPicPr>
          <p:cNvPr id="3" name="Picture 2" descr="Tips and tricks | Free SVG">
            <a:extLst>
              <a:ext uri="{FF2B5EF4-FFF2-40B4-BE49-F238E27FC236}">
                <a16:creationId xmlns:a16="http://schemas.microsoft.com/office/drawing/2014/main" id="{99B9D88C-C63C-195D-B7E9-92369AF04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849" y="759917"/>
            <a:ext cx="4190301" cy="4190301"/>
          </a:xfrm>
          <a:prstGeom prst="rect">
            <a:avLst/>
          </a:prstGeom>
        </p:spPr>
      </p:pic>
    </p:spTree>
    <p:extLst>
      <p:ext uri="{BB962C8B-B14F-4D97-AF65-F5344CB8AC3E}">
        <p14:creationId xmlns:p14="http://schemas.microsoft.com/office/powerpoint/2010/main" val="2846750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EAA3B-BE65-D971-6F86-A7A4389C59C8}"/>
              </a:ext>
            </a:extLst>
          </p:cNvPr>
          <p:cNvSpPr>
            <a:spLocks noGrp="1"/>
          </p:cNvSpPr>
          <p:nvPr>
            <p:ph type="sldNum" sz="quarter" idx="12"/>
          </p:nvPr>
        </p:nvSpPr>
        <p:spPr/>
        <p:txBody>
          <a:bodyPr/>
          <a:lstStyle/>
          <a:p>
            <a:fld id="{CC7B5CB3-F6A7-BC47-8CB9-F0ABF2A1689F}" type="slidenum">
              <a:rPr lang="en-US" smtClean="0"/>
              <a:t>39</a:t>
            </a:fld>
            <a:endParaRPr lang="en-US"/>
          </a:p>
        </p:txBody>
      </p:sp>
      <p:pic>
        <p:nvPicPr>
          <p:cNvPr id="3" name="Picture 2" descr="Tips PNG Transparent Images | PNG All">
            <a:extLst>
              <a:ext uri="{FF2B5EF4-FFF2-40B4-BE49-F238E27FC236}">
                <a16:creationId xmlns:a16="http://schemas.microsoft.com/office/drawing/2014/main" id="{47B3284B-82B3-91D6-47B0-01B9D47ED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030" y="248229"/>
            <a:ext cx="889727" cy="889727"/>
          </a:xfrm>
          <a:prstGeom prst="rect">
            <a:avLst/>
          </a:prstGeom>
        </p:spPr>
      </p:pic>
      <p:sp>
        <p:nvSpPr>
          <p:cNvPr id="4" name="Title 1">
            <a:extLst>
              <a:ext uri="{FF2B5EF4-FFF2-40B4-BE49-F238E27FC236}">
                <a16:creationId xmlns:a16="http://schemas.microsoft.com/office/drawing/2014/main" id="{1365FB66-53F3-28C7-D1F5-1D564791F3AE}"/>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Tips &amp; Tricks</a:t>
            </a:r>
            <a:endParaRPr lang="en-US" sz="3600">
              <a:latin typeface="+mn-lt"/>
              <a:ea typeface="+mn-ea"/>
              <a:cs typeface="+mn-cs"/>
            </a:endParaRPr>
          </a:p>
        </p:txBody>
      </p:sp>
      <p:sp>
        <p:nvSpPr>
          <p:cNvPr id="5" name="Text Placeholder 2">
            <a:extLst>
              <a:ext uri="{FF2B5EF4-FFF2-40B4-BE49-F238E27FC236}">
                <a16:creationId xmlns:a16="http://schemas.microsoft.com/office/drawing/2014/main" id="{722C24F0-16F1-6F5E-3AC9-8932800470A6}"/>
              </a:ext>
            </a:extLst>
          </p:cNvPr>
          <p:cNvSpPr txBox="1">
            <a:spLocks/>
          </p:cNvSpPr>
          <p:nvPr/>
        </p:nvSpPr>
        <p:spPr>
          <a:xfrm>
            <a:off x="1049263" y="1210455"/>
            <a:ext cx="10445154" cy="4191104"/>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Do not re-send an invitation unless the supplier notifies you that the initial email was not received. </a:t>
            </a:r>
          </a:p>
          <a:p>
            <a:pPr marL="800100" lvl="1" indent="-342900">
              <a:buFont typeface="Arial" panose="020B0604020202020204" pitchFamily="34" charset="0"/>
              <a:buChar char="•"/>
            </a:pPr>
            <a:r>
              <a:rPr lang="en-US"/>
              <a:t>Remember to check the vendor onboarding status before resending an invite</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If a supplier will no longer be used, you can cancel the invite by cancelling the reminders.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You can correct an email address on an invite by clicking on the Resend Invite button and entering the correct email address.</a:t>
            </a:r>
          </a:p>
        </p:txBody>
      </p:sp>
    </p:spTree>
    <p:extLst>
      <p:ext uri="{BB962C8B-B14F-4D97-AF65-F5344CB8AC3E}">
        <p14:creationId xmlns:p14="http://schemas.microsoft.com/office/powerpoint/2010/main" val="151353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23524E-F51E-12D9-5988-FB0B07D29793}"/>
              </a:ext>
            </a:extLst>
          </p:cNvPr>
          <p:cNvSpPr>
            <a:spLocks noGrp="1"/>
          </p:cNvSpPr>
          <p:nvPr>
            <p:ph type="sldNum" sz="quarter" idx="12"/>
          </p:nvPr>
        </p:nvSpPr>
        <p:spPr/>
        <p:txBody>
          <a:bodyPr/>
          <a:lstStyle/>
          <a:p>
            <a:fld id="{CC7B5CB3-F6A7-BC47-8CB9-F0ABF2A1689F}" type="slidenum">
              <a:rPr lang="en-US" smtClean="0"/>
              <a:t>4</a:t>
            </a:fld>
            <a:endParaRPr lang="en-US"/>
          </a:p>
        </p:txBody>
      </p:sp>
      <p:sp>
        <p:nvSpPr>
          <p:cNvPr id="3" name="TextBox 2">
            <a:extLst>
              <a:ext uri="{FF2B5EF4-FFF2-40B4-BE49-F238E27FC236}">
                <a16:creationId xmlns:a16="http://schemas.microsoft.com/office/drawing/2014/main" id="{D9156735-FF1E-A454-DA20-506C787BDEFF}"/>
              </a:ext>
            </a:extLst>
          </p:cNvPr>
          <p:cNvSpPr txBox="1"/>
          <p:nvPr/>
        </p:nvSpPr>
        <p:spPr>
          <a:xfrm>
            <a:off x="1422166" y="373870"/>
            <a:ext cx="9347667" cy="584775"/>
          </a:xfrm>
          <a:prstGeom prst="rect">
            <a:avLst/>
          </a:prstGeom>
          <a:noFill/>
        </p:spPr>
        <p:txBody>
          <a:bodyPr wrap="square" lIns="91440" tIns="45720" rIns="91440" bIns="45720" rtlCol="0" anchor="t">
            <a:spAutoFit/>
          </a:bodyPr>
          <a:lstStyle/>
          <a:p>
            <a:pPr algn="ctr"/>
            <a:r>
              <a:rPr lang="en-US" sz="3200" b="1"/>
              <a:t>How to Navigate PaymentWorks</a:t>
            </a:r>
            <a:endParaRPr lang="en-US" sz="3200" b="1">
              <a:cs typeface="Calibri"/>
            </a:endParaRPr>
          </a:p>
        </p:txBody>
      </p:sp>
      <p:sp>
        <p:nvSpPr>
          <p:cNvPr id="4" name="TextBox 3">
            <a:extLst>
              <a:ext uri="{FF2B5EF4-FFF2-40B4-BE49-F238E27FC236}">
                <a16:creationId xmlns:a16="http://schemas.microsoft.com/office/drawing/2014/main" id="{A9F52BB0-C205-B60D-1966-D3EED96D7A8D}"/>
              </a:ext>
            </a:extLst>
          </p:cNvPr>
          <p:cNvSpPr txBox="1"/>
          <p:nvPr/>
        </p:nvSpPr>
        <p:spPr>
          <a:xfrm>
            <a:off x="906011" y="1305341"/>
            <a:ext cx="10085898" cy="2308324"/>
          </a:xfrm>
          <a:prstGeom prst="rect">
            <a:avLst/>
          </a:prstGeom>
          <a:noFill/>
        </p:spPr>
        <p:txBody>
          <a:bodyPr wrap="square" rtlCol="0">
            <a:spAutoFit/>
          </a:bodyPr>
          <a:lstStyle/>
          <a:p>
            <a:pPr marL="0" indent="0">
              <a:buNone/>
            </a:pPr>
            <a:r>
              <a:rPr lang="en-US" b="1"/>
              <a:t>Initiator Role Navigation:</a:t>
            </a:r>
          </a:p>
          <a:p>
            <a:pPr marL="285750" indent="-285750">
              <a:buFont typeface="Arial" panose="020B0604020202020204" pitchFamily="34" charset="0"/>
              <a:buChar char="•"/>
            </a:pPr>
            <a:r>
              <a:rPr lang="en-US"/>
              <a:t>Log into link on UNTS Procurement website </a:t>
            </a:r>
            <a:r>
              <a:rPr lang="en-US" i="1"/>
              <a:t>(</a:t>
            </a:r>
            <a:r>
              <a:rPr lang="en-US" i="1">
                <a:hlinkClick r:id="rId2"/>
              </a:rPr>
              <a:t>https://www.paymentworks.com/login/saml/?idp=unt</a:t>
            </a:r>
            <a:r>
              <a:rPr lang="en-US" i="1"/>
              <a:t>)</a:t>
            </a:r>
          </a:p>
          <a:p>
            <a:pPr marL="742950" lvl="1" indent="-285750">
              <a:buFont typeface="Arial" panose="020B0604020202020204" pitchFamily="34" charset="0"/>
              <a:buChar char="•"/>
            </a:pPr>
            <a:r>
              <a:rPr lang="en-US" i="1"/>
              <a:t>You will be prompted to log in via SSO (Single Sign-On) using your EUID and password</a:t>
            </a:r>
          </a:p>
          <a:p>
            <a:pPr marL="742950" lvl="1" indent="-285750">
              <a:buFont typeface="Arial" panose="020B0604020202020204" pitchFamily="34" charset="0"/>
              <a:buChar char="•"/>
            </a:pPr>
            <a:endParaRPr lang="en-US" i="1"/>
          </a:p>
          <a:p>
            <a:pPr marL="285750" indent="-285750">
              <a:buFont typeface="Arial" panose="020B0604020202020204" pitchFamily="34" charset="0"/>
              <a:buChar char="•"/>
            </a:pPr>
            <a:r>
              <a:rPr lang="en-US"/>
              <a:t>Once logged in, you can:</a:t>
            </a:r>
          </a:p>
          <a:p>
            <a:pPr marL="742950" lvl="1" indent="-285750">
              <a:buFont typeface="Arial" panose="020B0604020202020204" pitchFamily="34" charset="0"/>
              <a:buChar char="•"/>
            </a:pPr>
            <a:r>
              <a:rPr lang="en-US"/>
              <a:t>Search</a:t>
            </a:r>
          </a:p>
          <a:p>
            <a:pPr marL="742950" lvl="1" indent="-285750">
              <a:buFont typeface="Arial" panose="020B0604020202020204" pitchFamily="34" charset="0"/>
              <a:buChar char="•"/>
            </a:pPr>
            <a:r>
              <a:rPr lang="en-US"/>
              <a:t>Set up or update vendor information</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11873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8376D-01DE-DE34-A728-F801F4703434}"/>
              </a:ext>
            </a:extLst>
          </p:cNvPr>
          <p:cNvSpPr>
            <a:spLocks noGrp="1"/>
          </p:cNvSpPr>
          <p:nvPr>
            <p:ph type="sldNum" sz="quarter" idx="12"/>
          </p:nvPr>
        </p:nvSpPr>
        <p:spPr/>
        <p:txBody>
          <a:bodyPr/>
          <a:lstStyle/>
          <a:p>
            <a:fld id="{CC7B5CB3-F6A7-BC47-8CB9-F0ABF2A1689F}" type="slidenum">
              <a:rPr lang="en-US" smtClean="0"/>
              <a:t>40</a:t>
            </a:fld>
            <a:endParaRPr lang="en-US"/>
          </a:p>
        </p:txBody>
      </p:sp>
      <p:sp>
        <p:nvSpPr>
          <p:cNvPr id="3" name="Title 1">
            <a:extLst>
              <a:ext uri="{FF2B5EF4-FFF2-40B4-BE49-F238E27FC236}">
                <a16:creationId xmlns:a16="http://schemas.microsoft.com/office/drawing/2014/main" id="{E0AA43BB-51EA-C392-771C-85883643F1DF}"/>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Tips &amp; Tricks cont.</a:t>
            </a:r>
            <a:endParaRPr lang="en-US" sz="3600">
              <a:latin typeface="+mn-lt"/>
              <a:ea typeface="+mn-ea"/>
              <a:cs typeface="+mn-cs"/>
            </a:endParaRPr>
          </a:p>
        </p:txBody>
      </p:sp>
      <p:sp>
        <p:nvSpPr>
          <p:cNvPr id="4" name="Text Placeholder 2">
            <a:extLst>
              <a:ext uri="{FF2B5EF4-FFF2-40B4-BE49-F238E27FC236}">
                <a16:creationId xmlns:a16="http://schemas.microsoft.com/office/drawing/2014/main" id="{07A13056-7C49-9AA6-CF72-CFCB409FFB6C}"/>
              </a:ext>
            </a:extLst>
          </p:cNvPr>
          <p:cNvSpPr txBox="1">
            <a:spLocks/>
          </p:cNvSpPr>
          <p:nvPr/>
        </p:nvSpPr>
        <p:spPr>
          <a:xfrm>
            <a:off x="798334" y="1331586"/>
            <a:ext cx="10595328" cy="4194827"/>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You can resend an invite only if the Invitation column status is on Sent, Delivered, Opened, or Clicked.</a:t>
            </a:r>
          </a:p>
          <a:p>
            <a:pPr marL="342900" indent="-342900">
              <a:buFont typeface="Arial" panose="020B0604020202020204" pitchFamily="34" charset="0"/>
              <a:buChar char="•"/>
            </a:pPr>
            <a:r>
              <a:rPr lang="en-US"/>
              <a:t>You cannot delete an invite, but you can cancel it.</a:t>
            </a:r>
          </a:p>
          <a:p>
            <a:pPr marL="342900" indent="-342900">
              <a:buFont typeface="Arial" panose="020B0604020202020204" pitchFamily="34" charset="0"/>
              <a:buChar char="•"/>
            </a:pPr>
            <a:r>
              <a:rPr lang="en-US"/>
              <a:t>Cancel reminders for the first invite when correcting a supplier email address; otherwise you will continue to generate reminders.</a:t>
            </a:r>
          </a:p>
          <a:p>
            <a:pPr marL="342900" indent="-342900">
              <a:buFont typeface="Arial" panose="020B0604020202020204" pitchFamily="34" charset="0"/>
              <a:buChar char="•"/>
            </a:pPr>
            <a:r>
              <a:rPr lang="en-US"/>
              <a:t>Suppliers in an approved status and properly interfacing with PeopleSoft will display a connected status with a vendor number. </a:t>
            </a:r>
          </a:p>
          <a:p>
            <a:pPr marL="800100" lvl="1" indent="-342900">
              <a:buFont typeface="Arial" panose="020B0604020202020204" pitchFamily="34" charset="0"/>
              <a:buChar char="•"/>
            </a:pPr>
            <a:r>
              <a:rPr lang="en-US"/>
              <a:t>Suppliers in connected status have set up user accounts</a:t>
            </a:r>
          </a:p>
          <a:p>
            <a:pPr marL="342900" indent="-342900">
              <a:buFont typeface="Arial" panose="020B0604020202020204" pitchFamily="34" charset="0"/>
              <a:buChar char="•"/>
            </a:pPr>
            <a:endParaRPr lang="en-US"/>
          </a:p>
        </p:txBody>
      </p:sp>
      <p:pic>
        <p:nvPicPr>
          <p:cNvPr id="5" name="Picture 4" descr="Tips PNG Transparent Images | PNG All">
            <a:extLst>
              <a:ext uri="{FF2B5EF4-FFF2-40B4-BE49-F238E27FC236}">
                <a16:creationId xmlns:a16="http://schemas.microsoft.com/office/drawing/2014/main" id="{664AA766-F50A-B84E-CD36-4A36453D3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008" y="233266"/>
            <a:ext cx="889727" cy="889727"/>
          </a:xfrm>
          <a:prstGeom prst="rect">
            <a:avLst/>
          </a:prstGeom>
        </p:spPr>
      </p:pic>
    </p:spTree>
    <p:extLst>
      <p:ext uri="{BB962C8B-B14F-4D97-AF65-F5344CB8AC3E}">
        <p14:creationId xmlns:p14="http://schemas.microsoft.com/office/powerpoint/2010/main" val="420247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FD5A89-8712-9846-EC1F-5B082B202B46}"/>
              </a:ext>
            </a:extLst>
          </p:cNvPr>
          <p:cNvSpPr>
            <a:spLocks noGrp="1"/>
          </p:cNvSpPr>
          <p:nvPr>
            <p:ph type="sldNum" sz="quarter" idx="12"/>
          </p:nvPr>
        </p:nvSpPr>
        <p:spPr/>
        <p:txBody>
          <a:bodyPr/>
          <a:lstStyle/>
          <a:p>
            <a:fld id="{CC7B5CB3-F6A7-BC47-8CB9-F0ABF2A1689F}" type="slidenum">
              <a:rPr lang="en-US" smtClean="0"/>
              <a:t>41</a:t>
            </a:fld>
            <a:endParaRPr lang="en-US"/>
          </a:p>
        </p:txBody>
      </p:sp>
      <p:sp>
        <p:nvSpPr>
          <p:cNvPr id="3" name="Title 1">
            <a:extLst>
              <a:ext uri="{FF2B5EF4-FFF2-40B4-BE49-F238E27FC236}">
                <a16:creationId xmlns:a16="http://schemas.microsoft.com/office/drawing/2014/main" id="{35D40395-1FBE-CEDD-E322-9278695C2F9F}"/>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Online Help</a:t>
            </a:r>
            <a:endParaRPr lang="en-US" sz="3600">
              <a:latin typeface="+mn-lt"/>
              <a:ea typeface="+mn-ea"/>
              <a:cs typeface="+mn-cs"/>
            </a:endParaRPr>
          </a:p>
        </p:txBody>
      </p:sp>
      <p:sp>
        <p:nvSpPr>
          <p:cNvPr id="6" name="Text Placeholder 2">
            <a:extLst>
              <a:ext uri="{FF2B5EF4-FFF2-40B4-BE49-F238E27FC236}">
                <a16:creationId xmlns:a16="http://schemas.microsoft.com/office/drawing/2014/main" id="{BD957F2C-6C60-E62C-DB87-2F7B0859CA13}"/>
              </a:ext>
            </a:extLst>
          </p:cNvPr>
          <p:cNvSpPr txBox="1">
            <a:spLocks/>
          </p:cNvSpPr>
          <p:nvPr/>
        </p:nvSpPr>
        <p:spPr>
          <a:xfrm>
            <a:off x="462155" y="1203293"/>
            <a:ext cx="11032262" cy="823912"/>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t>Located at the top right corner, Help is available to assist you with navigating and moving between screens</a:t>
            </a:r>
          </a:p>
        </p:txBody>
      </p:sp>
      <p:pic>
        <p:nvPicPr>
          <p:cNvPr id="7" name="Picture 6">
            <a:extLst>
              <a:ext uri="{FF2B5EF4-FFF2-40B4-BE49-F238E27FC236}">
                <a16:creationId xmlns:a16="http://schemas.microsoft.com/office/drawing/2014/main" id="{3D25DA23-7A65-5F33-D7D6-1190472D8814}"/>
              </a:ext>
            </a:extLst>
          </p:cNvPr>
          <p:cNvPicPr>
            <a:picLocks noChangeAspect="1"/>
          </p:cNvPicPr>
          <p:nvPr/>
        </p:nvPicPr>
        <p:blipFill>
          <a:blip r:embed="rId2"/>
          <a:stretch>
            <a:fillRect/>
          </a:stretch>
        </p:blipFill>
        <p:spPr>
          <a:xfrm>
            <a:off x="2884932" y="1615249"/>
            <a:ext cx="5559552" cy="448457"/>
          </a:xfrm>
          <a:prstGeom prst="rect">
            <a:avLst/>
          </a:prstGeom>
          <a:ln>
            <a:solidFill>
              <a:schemeClr val="tx1"/>
            </a:solidFill>
          </a:ln>
        </p:spPr>
      </p:pic>
      <p:sp>
        <p:nvSpPr>
          <p:cNvPr id="8" name="Text Placeholder 4">
            <a:extLst>
              <a:ext uri="{FF2B5EF4-FFF2-40B4-BE49-F238E27FC236}">
                <a16:creationId xmlns:a16="http://schemas.microsoft.com/office/drawing/2014/main" id="{36D4D544-A536-1F31-8354-EA898E9441E8}"/>
              </a:ext>
            </a:extLst>
          </p:cNvPr>
          <p:cNvSpPr txBox="1">
            <a:spLocks/>
          </p:cNvSpPr>
          <p:nvPr/>
        </p:nvSpPr>
        <p:spPr>
          <a:xfrm>
            <a:off x="462155" y="2533446"/>
            <a:ext cx="3695306" cy="609415"/>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a:t>A tile For Initiators within the Help feature also displays on the page.</a:t>
            </a:r>
          </a:p>
        </p:txBody>
      </p:sp>
      <p:pic>
        <p:nvPicPr>
          <p:cNvPr id="9" name="Picture 8">
            <a:extLst>
              <a:ext uri="{FF2B5EF4-FFF2-40B4-BE49-F238E27FC236}">
                <a16:creationId xmlns:a16="http://schemas.microsoft.com/office/drawing/2014/main" id="{27A4090A-ADAC-47F8-A99C-31BAAE7E3634}"/>
              </a:ext>
            </a:extLst>
          </p:cNvPr>
          <p:cNvPicPr>
            <a:picLocks noChangeAspect="1"/>
          </p:cNvPicPr>
          <p:nvPr/>
        </p:nvPicPr>
        <p:blipFill>
          <a:blip r:embed="rId3"/>
          <a:stretch>
            <a:fillRect/>
          </a:stretch>
        </p:blipFill>
        <p:spPr>
          <a:xfrm>
            <a:off x="4385423" y="2533446"/>
            <a:ext cx="1438742" cy="1322374"/>
          </a:xfrm>
          <a:prstGeom prst="rect">
            <a:avLst/>
          </a:prstGeom>
          <a:ln>
            <a:solidFill>
              <a:schemeClr val="tx1"/>
            </a:solidFill>
          </a:ln>
        </p:spPr>
      </p:pic>
      <p:sp>
        <p:nvSpPr>
          <p:cNvPr id="10" name="Rectangle 9">
            <a:extLst>
              <a:ext uri="{FF2B5EF4-FFF2-40B4-BE49-F238E27FC236}">
                <a16:creationId xmlns:a16="http://schemas.microsoft.com/office/drawing/2014/main" id="{86D7FC46-F441-9EF4-8757-A7DA9B46D728}"/>
              </a:ext>
            </a:extLst>
          </p:cNvPr>
          <p:cNvSpPr/>
          <p:nvPr/>
        </p:nvSpPr>
        <p:spPr>
          <a:xfrm>
            <a:off x="4815191" y="3044757"/>
            <a:ext cx="651754" cy="384243"/>
          </a:xfrm>
          <a:prstGeom prst="rect">
            <a:avLst/>
          </a:prstGeom>
          <a:solidFill>
            <a:srgbClr val="07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AE44E3E-B44A-7591-1461-1BD0C9428862}"/>
              </a:ext>
            </a:extLst>
          </p:cNvPr>
          <p:cNvSpPr txBox="1"/>
          <p:nvPr/>
        </p:nvSpPr>
        <p:spPr>
          <a:xfrm>
            <a:off x="4494179" y="2838153"/>
            <a:ext cx="1235412" cy="646331"/>
          </a:xfrm>
          <a:prstGeom prst="rect">
            <a:avLst/>
          </a:prstGeom>
          <a:noFill/>
        </p:spPr>
        <p:txBody>
          <a:bodyPr wrap="square" rtlCol="0">
            <a:spAutoFit/>
          </a:bodyPr>
          <a:lstStyle/>
          <a:p>
            <a:pPr algn="ctr"/>
            <a:r>
              <a:rPr lang="en-US">
                <a:solidFill>
                  <a:schemeClr val="bg1"/>
                </a:solidFill>
              </a:rPr>
              <a:t>For initiators</a:t>
            </a:r>
          </a:p>
        </p:txBody>
      </p:sp>
      <p:pic>
        <p:nvPicPr>
          <p:cNvPr id="12" name="Picture 11">
            <a:extLst>
              <a:ext uri="{FF2B5EF4-FFF2-40B4-BE49-F238E27FC236}">
                <a16:creationId xmlns:a16="http://schemas.microsoft.com/office/drawing/2014/main" id="{26D9F9A3-3D9D-683B-645F-E7243A6225BD}"/>
              </a:ext>
            </a:extLst>
          </p:cNvPr>
          <p:cNvPicPr>
            <a:picLocks noChangeAspect="1"/>
          </p:cNvPicPr>
          <p:nvPr/>
        </p:nvPicPr>
        <p:blipFill>
          <a:blip r:embed="rId4"/>
          <a:stretch>
            <a:fillRect/>
          </a:stretch>
        </p:blipFill>
        <p:spPr>
          <a:xfrm>
            <a:off x="6530001" y="2533446"/>
            <a:ext cx="1489997" cy="1322373"/>
          </a:xfrm>
          <a:prstGeom prst="rect">
            <a:avLst/>
          </a:prstGeom>
          <a:ln>
            <a:solidFill>
              <a:schemeClr val="tx1"/>
            </a:solidFill>
          </a:ln>
        </p:spPr>
      </p:pic>
      <p:sp>
        <p:nvSpPr>
          <p:cNvPr id="13" name="Text Placeholder 2">
            <a:extLst>
              <a:ext uri="{FF2B5EF4-FFF2-40B4-BE49-F238E27FC236}">
                <a16:creationId xmlns:a16="http://schemas.microsoft.com/office/drawing/2014/main" id="{B1DA2033-31F2-8D3B-6F2F-C75C50985D82}"/>
              </a:ext>
            </a:extLst>
          </p:cNvPr>
          <p:cNvSpPr txBox="1">
            <a:spLocks/>
          </p:cNvSpPr>
          <p:nvPr/>
        </p:nvSpPr>
        <p:spPr>
          <a:xfrm>
            <a:off x="462155" y="4269106"/>
            <a:ext cx="3065690" cy="138560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b="0"/>
              <a:t>PaymentWorks homepage and onboarding pages contain video tutorials to assist with navigating through the online platform. Click each button to view them. </a:t>
            </a:r>
          </a:p>
        </p:txBody>
      </p:sp>
      <p:pic>
        <p:nvPicPr>
          <p:cNvPr id="14" name="Picture 13">
            <a:extLst>
              <a:ext uri="{FF2B5EF4-FFF2-40B4-BE49-F238E27FC236}">
                <a16:creationId xmlns:a16="http://schemas.microsoft.com/office/drawing/2014/main" id="{34CBC921-1AF0-9AEA-4D6F-10EF5D78E585}"/>
              </a:ext>
            </a:extLst>
          </p:cNvPr>
          <p:cNvPicPr>
            <a:picLocks noChangeAspect="1"/>
          </p:cNvPicPr>
          <p:nvPr/>
        </p:nvPicPr>
        <p:blipFill>
          <a:blip r:embed="rId5"/>
          <a:stretch>
            <a:fillRect/>
          </a:stretch>
        </p:blipFill>
        <p:spPr>
          <a:xfrm>
            <a:off x="3919389" y="4228162"/>
            <a:ext cx="5221224" cy="1650075"/>
          </a:xfrm>
          <a:prstGeom prst="rect">
            <a:avLst/>
          </a:prstGeom>
          <a:ln>
            <a:solidFill>
              <a:schemeClr val="tx1"/>
            </a:solidFill>
          </a:ln>
        </p:spPr>
      </p:pic>
    </p:spTree>
    <p:extLst>
      <p:ext uri="{BB962C8B-B14F-4D97-AF65-F5344CB8AC3E}">
        <p14:creationId xmlns:p14="http://schemas.microsoft.com/office/powerpoint/2010/main" val="425734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DDC4A-8F9B-5047-B83E-095403396541}"/>
              </a:ext>
            </a:extLst>
          </p:cNvPr>
          <p:cNvSpPr>
            <a:spLocks noGrp="1"/>
          </p:cNvSpPr>
          <p:nvPr>
            <p:ph type="sldNum" sz="quarter" idx="12"/>
          </p:nvPr>
        </p:nvSpPr>
        <p:spPr/>
        <p:txBody>
          <a:bodyPr/>
          <a:lstStyle/>
          <a:p>
            <a:fld id="{CC7B5CB3-F6A7-BC47-8CB9-F0ABF2A1689F}" type="slidenum">
              <a:rPr lang="en-US" smtClean="0"/>
              <a:t>42</a:t>
            </a:fld>
            <a:endParaRPr lang="en-US"/>
          </a:p>
        </p:txBody>
      </p:sp>
      <p:sp>
        <p:nvSpPr>
          <p:cNvPr id="3" name="Title 1">
            <a:extLst>
              <a:ext uri="{FF2B5EF4-FFF2-40B4-BE49-F238E27FC236}">
                <a16:creationId xmlns:a16="http://schemas.microsoft.com/office/drawing/2014/main" id="{81B4CCB4-B50D-83C4-FBB6-AECF1F1E8447}"/>
              </a:ext>
            </a:extLst>
          </p:cNvPr>
          <p:cNvSpPr txBox="1">
            <a:spLocks/>
          </p:cNvSpPr>
          <p:nvPr/>
        </p:nvSpPr>
        <p:spPr>
          <a:xfrm>
            <a:off x="1757870" y="326737"/>
            <a:ext cx="8676257" cy="5876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mn-lt"/>
                <a:ea typeface="+mn-ea"/>
                <a:cs typeface="+mn-cs"/>
              </a:rPr>
              <a:t>Contact Information</a:t>
            </a:r>
            <a:endParaRPr lang="en-US" sz="3600">
              <a:latin typeface="+mn-lt"/>
              <a:ea typeface="+mn-ea"/>
              <a:cs typeface="+mn-cs"/>
            </a:endParaRPr>
          </a:p>
        </p:txBody>
      </p:sp>
      <p:sp>
        <p:nvSpPr>
          <p:cNvPr id="4" name="Text Placeholder 2">
            <a:extLst>
              <a:ext uri="{FF2B5EF4-FFF2-40B4-BE49-F238E27FC236}">
                <a16:creationId xmlns:a16="http://schemas.microsoft.com/office/drawing/2014/main" id="{B8CC1FE8-AD42-EA02-54AC-678359653514}"/>
              </a:ext>
            </a:extLst>
          </p:cNvPr>
          <p:cNvSpPr txBox="1">
            <a:spLocks/>
          </p:cNvSpPr>
          <p:nvPr/>
        </p:nvSpPr>
        <p:spPr>
          <a:xfrm>
            <a:off x="666208" y="1275573"/>
            <a:ext cx="10828209" cy="4306854"/>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For supplier questions</a:t>
            </a:r>
          </a:p>
          <a:p>
            <a:pPr marL="800100" lvl="1" indent="-342900">
              <a:buFont typeface="Arial" panose="020B0604020202020204" pitchFamily="34" charset="0"/>
              <a:buChar char="•"/>
            </a:pPr>
            <a:r>
              <a:rPr lang="en-US" sz="1800" dirty="0"/>
              <a:t>PaymentWorks help</a:t>
            </a:r>
          </a:p>
          <a:p>
            <a:pPr lvl="2">
              <a:buFont typeface="Wingdings" panose="05000000000000000000" pitchFamily="2" charset="2"/>
              <a:buChar char="ü"/>
            </a:pPr>
            <a:r>
              <a:rPr lang="en-US" sz="1600" dirty="0"/>
              <a:t>Online resources: </a:t>
            </a:r>
            <a:r>
              <a:rPr lang="en-US" sz="1600" dirty="0">
                <a:hlinkClick r:id="rId2"/>
              </a:rPr>
              <a:t>https://community.paymentworks.com/payers/s/</a:t>
            </a:r>
            <a:r>
              <a:rPr lang="en-US" sz="1600" dirty="0"/>
              <a:t> </a:t>
            </a:r>
          </a:p>
          <a:p>
            <a:pPr lvl="2">
              <a:buFont typeface="Wingdings" panose="05000000000000000000" pitchFamily="2" charset="2"/>
              <a:buChar char="ü"/>
            </a:pPr>
            <a:r>
              <a:rPr lang="en-US" sz="1600" dirty="0"/>
              <a:t>Email: </a:t>
            </a:r>
            <a:r>
              <a:rPr lang="en-US" sz="1600" dirty="0">
                <a:hlinkClick r:id="rId3"/>
              </a:rPr>
              <a:t>support@paymentworks.com</a:t>
            </a:r>
            <a:endParaRPr lang="en-US" sz="1600" dirty="0"/>
          </a:p>
          <a:p>
            <a:pPr lvl="1">
              <a:buFont typeface="Arial" panose="020B0604020202020204" pitchFamily="34" charset="0"/>
              <a:buChar char="•"/>
            </a:pPr>
            <a:r>
              <a:rPr lang="en-US" sz="1800" dirty="0"/>
              <a:t>Supplier Setup in PeopleSoft and General Supplier Management Questions</a:t>
            </a:r>
          </a:p>
          <a:p>
            <a:pPr lvl="2">
              <a:buFont typeface="Wingdings" panose="05000000000000000000" pitchFamily="2" charset="2"/>
              <a:buChar char="ü"/>
            </a:pPr>
            <a:r>
              <a:rPr lang="en-US" sz="1600" dirty="0"/>
              <a:t>Email: </a:t>
            </a:r>
            <a:r>
              <a:rPr lang="en-US" sz="1600" dirty="0">
                <a:hlinkClick r:id="rId4"/>
              </a:rPr>
              <a:t>Supplier.Management@untsystem.edu</a:t>
            </a:r>
            <a:endParaRPr lang="en-US" sz="1600" dirty="0"/>
          </a:p>
          <a:p>
            <a:pPr marL="342900" indent="-342900">
              <a:buFont typeface="Arial" panose="020B0604020202020204" pitchFamily="34" charset="0"/>
              <a:buChar char="•"/>
            </a:pPr>
            <a:r>
              <a:rPr lang="en-US" sz="2000" dirty="0"/>
              <a:t>Reimbursement &amp; Travel Services</a:t>
            </a:r>
          </a:p>
          <a:p>
            <a:pPr marL="1257300" lvl="2" indent="-342900">
              <a:buFont typeface="Wingdings" panose="05000000000000000000" pitchFamily="2" charset="2"/>
              <a:buChar char="ü"/>
            </a:pPr>
            <a:r>
              <a:rPr lang="en-US" sz="1600" dirty="0"/>
              <a:t>Email: </a:t>
            </a:r>
            <a:r>
              <a:rPr lang="en-US" sz="1600" dirty="0">
                <a:hlinkClick r:id="rId5"/>
              </a:rPr>
              <a:t>Travel@untsystem.edu</a:t>
            </a:r>
            <a:r>
              <a:rPr lang="en-US" sz="1600" dirty="0"/>
              <a:t> </a:t>
            </a:r>
          </a:p>
          <a:p>
            <a:r>
              <a:rPr lang="en-US" sz="2000" dirty="0"/>
              <a:t>Send Invoices to</a:t>
            </a:r>
          </a:p>
          <a:p>
            <a:pPr lvl="2">
              <a:buFont typeface="Wingdings" panose="05000000000000000000" pitchFamily="2" charset="2"/>
              <a:buChar char="ü"/>
            </a:pPr>
            <a:r>
              <a:rPr lang="en-US" sz="1600" dirty="0"/>
              <a:t>Email: </a:t>
            </a:r>
            <a:r>
              <a:rPr lang="en-US" sz="1600" dirty="0">
                <a:hlinkClick r:id="rId6"/>
              </a:rPr>
              <a:t>Invoices@untsystem.edu</a:t>
            </a:r>
            <a:r>
              <a:rPr lang="en-US" sz="1600" dirty="0"/>
              <a:t>  </a:t>
            </a:r>
          </a:p>
          <a:p>
            <a:r>
              <a:rPr lang="en-US" sz="2000" dirty="0"/>
              <a:t>General Payment Questions</a:t>
            </a:r>
          </a:p>
          <a:p>
            <a:pPr lvl="2">
              <a:buFont typeface="Wingdings" panose="05000000000000000000" pitchFamily="2" charset="2"/>
              <a:buChar char="ü"/>
            </a:pPr>
            <a:r>
              <a:rPr lang="en-US" sz="1600" dirty="0"/>
              <a:t>Email: </a:t>
            </a:r>
            <a:r>
              <a:rPr lang="en-US" sz="1600" dirty="0">
                <a:hlinkClick r:id="rId7"/>
              </a:rPr>
              <a:t>AccountsPayable@untsystem.edu</a:t>
            </a:r>
            <a:r>
              <a:rPr lang="en-US" sz="1600" dirty="0"/>
              <a:t> </a:t>
            </a:r>
          </a:p>
          <a:p>
            <a:pPr>
              <a:buFont typeface="Arial" panose="020B0604020202020204" pitchFamily="34" charset="0"/>
              <a:buChar char="•"/>
            </a:pPr>
            <a:r>
              <a:rPr lang="en-US" sz="2000" dirty="0"/>
              <a:t>General Requisition/PO Questions</a:t>
            </a:r>
          </a:p>
          <a:p>
            <a:pPr lvl="2">
              <a:buFont typeface="Wingdings" panose="05000000000000000000" pitchFamily="2" charset="2"/>
              <a:buChar char="ü"/>
            </a:pPr>
            <a:r>
              <a:rPr lang="en-US" sz="1600" dirty="0"/>
              <a:t>Email: </a:t>
            </a:r>
            <a:r>
              <a:rPr lang="en-US" sz="1600" dirty="0">
                <a:hlinkClick r:id="rId8"/>
              </a:rPr>
              <a:t>Buyers@untsystem.edu</a:t>
            </a:r>
            <a:r>
              <a:rPr lang="en-US" sz="1600" dirty="0"/>
              <a:t> </a:t>
            </a:r>
          </a:p>
          <a:p>
            <a:pPr lvl="1"/>
            <a:endParaRPr lang="en-US" sz="2000" dirty="0"/>
          </a:p>
          <a:p>
            <a:pPr marL="800100" lvl="1" indent="-342900">
              <a:buFont typeface="Wingdings" panose="05000000000000000000" pitchFamily="2" charset="2"/>
              <a:buChar char="ü"/>
            </a:pPr>
            <a:endParaRPr lang="en-US" sz="2000" dirty="0"/>
          </a:p>
        </p:txBody>
      </p:sp>
    </p:spTree>
    <p:extLst>
      <p:ext uri="{BB962C8B-B14F-4D97-AF65-F5344CB8AC3E}">
        <p14:creationId xmlns:p14="http://schemas.microsoft.com/office/powerpoint/2010/main" val="2694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F70E3-8A28-BFAA-2CB9-30443374FD19}"/>
              </a:ext>
            </a:extLst>
          </p:cNvPr>
          <p:cNvSpPr>
            <a:spLocks noGrp="1"/>
          </p:cNvSpPr>
          <p:nvPr>
            <p:ph type="sldNum" sz="quarter" idx="12"/>
          </p:nvPr>
        </p:nvSpPr>
        <p:spPr/>
        <p:txBody>
          <a:bodyPr/>
          <a:lstStyle/>
          <a:p>
            <a:fld id="{CC7B5CB3-F6A7-BC47-8CB9-F0ABF2A1689F}" type="slidenum">
              <a:rPr lang="en-US" smtClean="0"/>
              <a:t>5</a:t>
            </a:fld>
            <a:endParaRPr lang="en-US"/>
          </a:p>
        </p:txBody>
      </p:sp>
      <p:sp>
        <p:nvSpPr>
          <p:cNvPr id="5" name="TextBox 4">
            <a:extLst>
              <a:ext uri="{FF2B5EF4-FFF2-40B4-BE49-F238E27FC236}">
                <a16:creationId xmlns:a16="http://schemas.microsoft.com/office/drawing/2014/main" id="{039621E0-5B26-C6D8-9561-F64683BB2D40}"/>
              </a:ext>
            </a:extLst>
          </p:cNvPr>
          <p:cNvSpPr txBox="1"/>
          <p:nvPr/>
        </p:nvSpPr>
        <p:spPr>
          <a:xfrm>
            <a:off x="1073791" y="1686186"/>
            <a:ext cx="9918118" cy="2308324"/>
          </a:xfrm>
          <a:prstGeom prst="rect">
            <a:avLst/>
          </a:prstGeom>
          <a:noFill/>
        </p:spPr>
        <p:txBody>
          <a:bodyPr wrap="square" rtlCol="0">
            <a:spAutoFit/>
          </a:bodyPr>
          <a:lstStyle/>
          <a:p>
            <a:pPr algn="ctr"/>
            <a:r>
              <a:rPr lang="en-US" sz="7200" dirty="0"/>
              <a:t>How to Search</a:t>
            </a:r>
          </a:p>
          <a:p>
            <a:pPr algn="ctr"/>
            <a:r>
              <a:rPr lang="en-US" sz="7200" dirty="0"/>
              <a:t>for Suppliers</a:t>
            </a:r>
          </a:p>
        </p:txBody>
      </p:sp>
    </p:spTree>
    <p:extLst>
      <p:ext uri="{BB962C8B-B14F-4D97-AF65-F5344CB8AC3E}">
        <p14:creationId xmlns:p14="http://schemas.microsoft.com/office/powerpoint/2010/main" val="414397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3F6970-88BC-56F7-01AB-FF99A044E821}"/>
              </a:ext>
            </a:extLst>
          </p:cNvPr>
          <p:cNvSpPr>
            <a:spLocks noGrp="1"/>
          </p:cNvSpPr>
          <p:nvPr>
            <p:ph type="sldNum" sz="quarter" idx="12"/>
          </p:nvPr>
        </p:nvSpPr>
        <p:spPr/>
        <p:txBody>
          <a:bodyPr/>
          <a:lstStyle/>
          <a:p>
            <a:fld id="{CC7B5CB3-F6A7-BC47-8CB9-F0ABF2A1689F}" type="slidenum">
              <a:rPr lang="en-US" smtClean="0"/>
              <a:t>6</a:t>
            </a:fld>
            <a:endParaRPr lang="en-US"/>
          </a:p>
        </p:txBody>
      </p:sp>
      <p:sp>
        <p:nvSpPr>
          <p:cNvPr id="4" name="TextBox 3">
            <a:extLst>
              <a:ext uri="{FF2B5EF4-FFF2-40B4-BE49-F238E27FC236}">
                <a16:creationId xmlns:a16="http://schemas.microsoft.com/office/drawing/2014/main" id="{66358584-3CB6-B308-6346-BEB6BAFB80DE}"/>
              </a:ext>
            </a:extLst>
          </p:cNvPr>
          <p:cNvSpPr txBox="1"/>
          <p:nvPr/>
        </p:nvSpPr>
        <p:spPr>
          <a:xfrm>
            <a:off x="3048699" y="339565"/>
            <a:ext cx="6094602" cy="1200329"/>
          </a:xfrm>
          <a:prstGeom prst="rect">
            <a:avLst/>
          </a:prstGeom>
          <a:noFill/>
        </p:spPr>
        <p:txBody>
          <a:bodyPr wrap="square">
            <a:spAutoFit/>
          </a:bodyPr>
          <a:lstStyle/>
          <a:p>
            <a:pPr algn="ctr"/>
            <a:r>
              <a:rPr lang="en-US" sz="3600"/>
              <a:t>Search for Suppliers</a:t>
            </a:r>
            <a:br>
              <a:rPr lang="en-US" sz="3600"/>
            </a:br>
            <a:r>
              <a:rPr lang="en-US" sz="3600"/>
              <a:t>Option 1 </a:t>
            </a:r>
          </a:p>
        </p:txBody>
      </p:sp>
      <p:sp>
        <p:nvSpPr>
          <p:cNvPr id="5" name="Rectangle 4">
            <a:extLst>
              <a:ext uri="{FF2B5EF4-FFF2-40B4-BE49-F238E27FC236}">
                <a16:creationId xmlns:a16="http://schemas.microsoft.com/office/drawing/2014/main" id="{66A3C2A0-C92E-D843-D97D-19201FD45903}"/>
              </a:ext>
            </a:extLst>
          </p:cNvPr>
          <p:cNvSpPr/>
          <p:nvPr/>
        </p:nvSpPr>
        <p:spPr>
          <a:xfrm>
            <a:off x="557783" y="1613938"/>
            <a:ext cx="10792521" cy="830997"/>
          </a:xfrm>
          <a:prstGeom prst="rect">
            <a:avLst/>
          </a:prstGeom>
        </p:spPr>
        <p:txBody>
          <a:bodyPr wrap="square">
            <a:spAutoFit/>
          </a:bodyPr>
          <a:lstStyle/>
          <a:p>
            <a:r>
              <a:rPr lang="en-US" sz="2400"/>
              <a:t>Once logged in to PaymentWorks, click on </a:t>
            </a:r>
            <a:r>
              <a:rPr lang="en-US" sz="2400" b="1"/>
              <a:t>Setup and Manage Supplier Portal</a:t>
            </a:r>
            <a:r>
              <a:rPr lang="en-US" sz="2400"/>
              <a:t> to send an e-invitation to vendor.</a:t>
            </a:r>
          </a:p>
        </p:txBody>
      </p:sp>
      <p:pic>
        <p:nvPicPr>
          <p:cNvPr id="6" name="Picture 5">
            <a:extLst>
              <a:ext uri="{FF2B5EF4-FFF2-40B4-BE49-F238E27FC236}">
                <a16:creationId xmlns:a16="http://schemas.microsoft.com/office/drawing/2014/main" id="{C7C16368-78B8-A790-EF7C-36E4263B747B}"/>
              </a:ext>
            </a:extLst>
          </p:cNvPr>
          <p:cNvPicPr>
            <a:picLocks noChangeAspect="1"/>
          </p:cNvPicPr>
          <p:nvPr/>
        </p:nvPicPr>
        <p:blipFill>
          <a:blip r:embed="rId2"/>
          <a:stretch>
            <a:fillRect/>
          </a:stretch>
        </p:blipFill>
        <p:spPr>
          <a:xfrm>
            <a:off x="2923264" y="2444935"/>
            <a:ext cx="6061557" cy="1706693"/>
          </a:xfrm>
          <a:prstGeom prst="rect">
            <a:avLst/>
          </a:prstGeom>
          <a:ln>
            <a:solidFill>
              <a:schemeClr val="tx1"/>
            </a:solidFill>
          </a:ln>
        </p:spPr>
      </p:pic>
      <p:sp>
        <p:nvSpPr>
          <p:cNvPr id="8" name="TextBox 7">
            <a:extLst>
              <a:ext uri="{FF2B5EF4-FFF2-40B4-BE49-F238E27FC236}">
                <a16:creationId xmlns:a16="http://schemas.microsoft.com/office/drawing/2014/main" id="{E50D9D9B-BF26-78ED-3093-C00F9BF93509}"/>
              </a:ext>
            </a:extLst>
          </p:cNvPr>
          <p:cNvSpPr txBox="1"/>
          <p:nvPr/>
        </p:nvSpPr>
        <p:spPr>
          <a:xfrm>
            <a:off x="557783" y="4151628"/>
            <a:ext cx="6094602" cy="461665"/>
          </a:xfrm>
          <a:prstGeom prst="rect">
            <a:avLst/>
          </a:prstGeom>
          <a:noFill/>
        </p:spPr>
        <p:txBody>
          <a:bodyPr wrap="square">
            <a:spAutoFit/>
          </a:bodyPr>
          <a:lstStyle/>
          <a:p>
            <a:r>
              <a:rPr lang="en-US" sz="2400"/>
              <a:t>Click on the </a:t>
            </a:r>
            <a:r>
              <a:rPr lang="en-US" sz="2400" b="1"/>
              <a:t>Suppliers</a:t>
            </a:r>
            <a:r>
              <a:rPr lang="en-US" sz="2400"/>
              <a:t> tab.</a:t>
            </a:r>
          </a:p>
        </p:txBody>
      </p:sp>
      <p:pic>
        <p:nvPicPr>
          <p:cNvPr id="9" name="Picture 8">
            <a:extLst>
              <a:ext uri="{FF2B5EF4-FFF2-40B4-BE49-F238E27FC236}">
                <a16:creationId xmlns:a16="http://schemas.microsoft.com/office/drawing/2014/main" id="{60B6D8FD-F8BF-FCE6-7819-6AB4B07CF1CF}"/>
              </a:ext>
            </a:extLst>
          </p:cNvPr>
          <p:cNvPicPr>
            <a:picLocks noChangeAspect="1"/>
          </p:cNvPicPr>
          <p:nvPr/>
        </p:nvPicPr>
        <p:blipFill>
          <a:blip r:embed="rId3"/>
          <a:stretch>
            <a:fillRect/>
          </a:stretch>
        </p:blipFill>
        <p:spPr>
          <a:xfrm>
            <a:off x="3293857" y="4701372"/>
            <a:ext cx="5320369" cy="921730"/>
          </a:xfrm>
          <a:prstGeom prst="rect">
            <a:avLst/>
          </a:prstGeom>
          <a:ln>
            <a:solidFill>
              <a:schemeClr val="tx1"/>
            </a:solidFill>
          </a:ln>
        </p:spPr>
      </p:pic>
    </p:spTree>
    <p:extLst>
      <p:ext uri="{BB962C8B-B14F-4D97-AF65-F5344CB8AC3E}">
        <p14:creationId xmlns:p14="http://schemas.microsoft.com/office/powerpoint/2010/main" val="325224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8DC8D-06F7-36A3-3771-BB0C5E0EBC93}"/>
              </a:ext>
            </a:extLst>
          </p:cNvPr>
          <p:cNvSpPr>
            <a:spLocks noGrp="1"/>
          </p:cNvSpPr>
          <p:nvPr>
            <p:ph type="sldNum" sz="quarter" idx="12"/>
          </p:nvPr>
        </p:nvSpPr>
        <p:spPr/>
        <p:txBody>
          <a:bodyPr/>
          <a:lstStyle/>
          <a:p>
            <a:fld id="{CC7B5CB3-F6A7-BC47-8CB9-F0ABF2A1689F}" type="slidenum">
              <a:rPr lang="en-US" smtClean="0"/>
              <a:t>7</a:t>
            </a:fld>
            <a:endParaRPr lang="en-US"/>
          </a:p>
        </p:txBody>
      </p:sp>
      <p:sp>
        <p:nvSpPr>
          <p:cNvPr id="3" name="TextBox 2">
            <a:extLst>
              <a:ext uri="{FF2B5EF4-FFF2-40B4-BE49-F238E27FC236}">
                <a16:creationId xmlns:a16="http://schemas.microsoft.com/office/drawing/2014/main" id="{5F98B4E8-1277-2F88-B285-FFA56723E344}"/>
              </a:ext>
            </a:extLst>
          </p:cNvPr>
          <p:cNvSpPr txBox="1"/>
          <p:nvPr/>
        </p:nvSpPr>
        <p:spPr>
          <a:xfrm>
            <a:off x="3048699" y="339565"/>
            <a:ext cx="6094602" cy="1200329"/>
          </a:xfrm>
          <a:prstGeom prst="rect">
            <a:avLst/>
          </a:prstGeom>
          <a:noFill/>
        </p:spPr>
        <p:txBody>
          <a:bodyPr wrap="square" lIns="91440" tIns="45720" rIns="91440" bIns="45720" anchor="t">
            <a:spAutoFit/>
          </a:bodyPr>
          <a:lstStyle/>
          <a:p>
            <a:pPr algn="ctr"/>
            <a:r>
              <a:rPr lang="en-US" sz="3600"/>
              <a:t>Search for Suppliers</a:t>
            </a:r>
            <a:br>
              <a:rPr lang="en-US" sz="3600"/>
            </a:br>
            <a:r>
              <a:rPr lang="en-US" sz="3600"/>
              <a:t>Option 1 cont.</a:t>
            </a:r>
          </a:p>
        </p:txBody>
      </p:sp>
      <p:sp>
        <p:nvSpPr>
          <p:cNvPr id="4" name="Text Placeholder 2">
            <a:extLst>
              <a:ext uri="{FF2B5EF4-FFF2-40B4-BE49-F238E27FC236}">
                <a16:creationId xmlns:a16="http://schemas.microsoft.com/office/drawing/2014/main" id="{4675395B-E0E0-E385-DA45-05299F97130F}"/>
              </a:ext>
            </a:extLst>
          </p:cNvPr>
          <p:cNvSpPr txBox="1">
            <a:spLocks/>
          </p:cNvSpPr>
          <p:nvPr/>
        </p:nvSpPr>
        <p:spPr>
          <a:xfrm>
            <a:off x="539571" y="1655654"/>
            <a:ext cx="8064858" cy="430092"/>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The Supplier list is displayed.</a:t>
            </a:r>
          </a:p>
        </p:txBody>
      </p:sp>
      <p:pic>
        <p:nvPicPr>
          <p:cNvPr id="5" name="Content Placeholder 8">
            <a:extLst>
              <a:ext uri="{FF2B5EF4-FFF2-40B4-BE49-F238E27FC236}">
                <a16:creationId xmlns:a16="http://schemas.microsoft.com/office/drawing/2014/main" id="{891BBCA0-A7C0-A98F-965A-ECC12422BD37}"/>
              </a:ext>
            </a:extLst>
          </p:cNvPr>
          <p:cNvPicPr>
            <a:picLocks noChangeAspect="1"/>
          </p:cNvPicPr>
          <p:nvPr/>
        </p:nvPicPr>
        <p:blipFill>
          <a:blip r:embed="rId2"/>
          <a:stretch>
            <a:fillRect/>
          </a:stretch>
        </p:blipFill>
        <p:spPr>
          <a:xfrm>
            <a:off x="539574" y="2119785"/>
            <a:ext cx="10784208" cy="3082561"/>
          </a:xfrm>
          <a:prstGeom prst="rect">
            <a:avLst/>
          </a:prstGeom>
        </p:spPr>
      </p:pic>
      <p:sp>
        <p:nvSpPr>
          <p:cNvPr id="7" name="TextBox 6">
            <a:extLst>
              <a:ext uri="{FF2B5EF4-FFF2-40B4-BE49-F238E27FC236}">
                <a16:creationId xmlns:a16="http://schemas.microsoft.com/office/drawing/2014/main" id="{3178A97B-F4D1-375F-8B66-CCD7F999C115}"/>
              </a:ext>
            </a:extLst>
          </p:cNvPr>
          <p:cNvSpPr txBox="1"/>
          <p:nvPr/>
        </p:nvSpPr>
        <p:spPr>
          <a:xfrm>
            <a:off x="539571" y="5207117"/>
            <a:ext cx="10784208" cy="646331"/>
          </a:xfrm>
          <a:prstGeom prst="rect">
            <a:avLst/>
          </a:prstGeom>
          <a:noFill/>
        </p:spPr>
        <p:txBody>
          <a:bodyPr wrap="square">
            <a:spAutoFit/>
          </a:bodyPr>
          <a:lstStyle/>
          <a:p>
            <a:r>
              <a:rPr lang="en-US" sz="1800" b="0" i="1"/>
              <a:t>Note: </a:t>
            </a:r>
            <a:r>
              <a:rPr lang="en-US" sz="1800" b="0"/>
              <a:t>A vendor can be </a:t>
            </a:r>
            <a:r>
              <a:rPr lang="en-US" sz="1800" b="1"/>
              <a:t>approved</a:t>
            </a:r>
            <a:r>
              <a:rPr lang="en-US" sz="1800" b="0"/>
              <a:t> but not </a:t>
            </a:r>
            <a:r>
              <a:rPr lang="en-US" sz="1800"/>
              <a:t>connected</a:t>
            </a:r>
            <a:r>
              <a:rPr lang="en-US" sz="1800" b="0"/>
              <a:t>. </a:t>
            </a:r>
            <a:r>
              <a:rPr lang="en-US" sz="1800" b="1"/>
              <a:t>Connected</a:t>
            </a:r>
            <a:r>
              <a:rPr lang="en-US" sz="1800"/>
              <a:t> </a:t>
            </a:r>
            <a:r>
              <a:rPr lang="en-US" sz="1800" b="0"/>
              <a:t>means the vendors in PaymentWorks have successfully interfaced into PeopleSoft.  </a:t>
            </a:r>
          </a:p>
        </p:txBody>
      </p:sp>
    </p:spTree>
    <p:extLst>
      <p:ext uri="{BB962C8B-B14F-4D97-AF65-F5344CB8AC3E}">
        <p14:creationId xmlns:p14="http://schemas.microsoft.com/office/powerpoint/2010/main" val="342279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B34DD7-3F7C-C19F-898B-55FB259F4382}"/>
              </a:ext>
            </a:extLst>
          </p:cNvPr>
          <p:cNvSpPr>
            <a:spLocks noGrp="1"/>
          </p:cNvSpPr>
          <p:nvPr>
            <p:ph type="sldNum" sz="quarter" idx="12"/>
          </p:nvPr>
        </p:nvSpPr>
        <p:spPr/>
        <p:txBody>
          <a:bodyPr/>
          <a:lstStyle/>
          <a:p>
            <a:fld id="{CC7B5CB3-F6A7-BC47-8CB9-F0ABF2A1689F}" type="slidenum">
              <a:rPr lang="en-US" smtClean="0"/>
              <a:t>8</a:t>
            </a:fld>
            <a:endParaRPr lang="en-US"/>
          </a:p>
        </p:txBody>
      </p:sp>
      <p:sp>
        <p:nvSpPr>
          <p:cNvPr id="5" name="TextBox 4">
            <a:extLst>
              <a:ext uri="{FF2B5EF4-FFF2-40B4-BE49-F238E27FC236}">
                <a16:creationId xmlns:a16="http://schemas.microsoft.com/office/drawing/2014/main" id="{CE606D8C-C0CB-2EE9-2646-4C12EBB5C033}"/>
              </a:ext>
            </a:extLst>
          </p:cNvPr>
          <p:cNvSpPr txBox="1"/>
          <p:nvPr/>
        </p:nvSpPr>
        <p:spPr>
          <a:xfrm>
            <a:off x="3048699" y="339565"/>
            <a:ext cx="6094602" cy="1200329"/>
          </a:xfrm>
          <a:prstGeom prst="rect">
            <a:avLst/>
          </a:prstGeom>
          <a:noFill/>
        </p:spPr>
        <p:txBody>
          <a:bodyPr wrap="square" lIns="91440" tIns="45720" rIns="91440" bIns="45720" anchor="t">
            <a:spAutoFit/>
          </a:bodyPr>
          <a:lstStyle/>
          <a:p>
            <a:pPr algn="ctr"/>
            <a:r>
              <a:rPr lang="en-US" sz="3600"/>
              <a:t>Search for Suppliers</a:t>
            </a:r>
            <a:br>
              <a:rPr lang="en-US" sz="3600"/>
            </a:br>
            <a:r>
              <a:rPr lang="en-US" sz="3600"/>
              <a:t>Option 1 cont.</a:t>
            </a:r>
          </a:p>
        </p:txBody>
      </p:sp>
      <p:sp>
        <p:nvSpPr>
          <p:cNvPr id="6" name="Text Placeholder 2">
            <a:extLst>
              <a:ext uri="{FF2B5EF4-FFF2-40B4-BE49-F238E27FC236}">
                <a16:creationId xmlns:a16="http://schemas.microsoft.com/office/drawing/2014/main" id="{CB677F55-C3F1-4D48-1820-3E105379EE78}"/>
              </a:ext>
            </a:extLst>
          </p:cNvPr>
          <p:cNvSpPr txBox="1">
            <a:spLocks/>
          </p:cNvSpPr>
          <p:nvPr/>
        </p:nvSpPr>
        <p:spPr>
          <a:xfrm>
            <a:off x="397282" y="1577924"/>
            <a:ext cx="11286718" cy="1193188"/>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To display Connected Suppliers ONLY, click on the Connected search field and select option Connected Only. Verify supplier address to ensure correct vendor is used.</a:t>
            </a:r>
          </a:p>
        </p:txBody>
      </p:sp>
      <p:pic>
        <p:nvPicPr>
          <p:cNvPr id="7" name="Picture 6">
            <a:extLst>
              <a:ext uri="{FF2B5EF4-FFF2-40B4-BE49-F238E27FC236}">
                <a16:creationId xmlns:a16="http://schemas.microsoft.com/office/drawing/2014/main" id="{F511FEF2-FD35-00BF-383E-2D558B3AB867}"/>
              </a:ext>
            </a:extLst>
          </p:cNvPr>
          <p:cNvPicPr>
            <a:picLocks noChangeAspect="1"/>
          </p:cNvPicPr>
          <p:nvPr/>
        </p:nvPicPr>
        <p:blipFill>
          <a:blip r:embed="rId2"/>
          <a:stretch>
            <a:fillRect/>
          </a:stretch>
        </p:blipFill>
        <p:spPr>
          <a:xfrm>
            <a:off x="397282" y="2809142"/>
            <a:ext cx="11286718" cy="3342414"/>
          </a:xfrm>
          <a:prstGeom prst="rect">
            <a:avLst/>
          </a:prstGeom>
        </p:spPr>
      </p:pic>
    </p:spTree>
    <p:extLst>
      <p:ext uri="{BB962C8B-B14F-4D97-AF65-F5344CB8AC3E}">
        <p14:creationId xmlns:p14="http://schemas.microsoft.com/office/powerpoint/2010/main" val="238632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FA9A6-F28E-8BA3-90C5-D7768A076EF8}"/>
              </a:ext>
            </a:extLst>
          </p:cNvPr>
          <p:cNvSpPr>
            <a:spLocks noGrp="1"/>
          </p:cNvSpPr>
          <p:nvPr>
            <p:ph type="sldNum" sz="quarter" idx="12"/>
          </p:nvPr>
        </p:nvSpPr>
        <p:spPr/>
        <p:txBody>
          <a:bodyPr/>
          <a:lstStyle/>
          <a:p>
            <a:fld id="{CC7B5CB3-F6A7-BC47-8CB9-F0ABF2A1689F}" type="slidenum">
              <a:rPr lang="en-US" smtClean="0"/>
              <a:t>9</a:t>
            </a:fld>
            <a:endParaRPr lang="en-US"/>
          </a:p>
        </p:txBody>
      </p:sp>
      <p:sp>
        <p:nvSpPr>
          <p:cNvPr id="4" name="TextBox 3">
            <a:extLst>
              <a:ext uri="{FF2B5EF4-FFF2-40B4-BE49-F238E27FC236}">
                <a16:creationId xmlns:a16="http://schemas.microsoft.com/office/drawing/2014/main" id="{26667EED-D1B2-6DFE-620E-89CD0FFCDA63}"/>
              </a:ext>
            </a:extLst>
          </p:cNvPr>
          <p:cNvSpPr txBox="1"/>
          <p:nvPr/>
        </p:nvSpPr>
        <p:spPr>
          <a:xfrm>
            <a:off x="3048699" y="339565"/>
            <a:ext cx="6094602" cy="1200329"/>
          </a:xfrm>
          <a:prstGeom prst="rect">
            <a:avLst/>
          </a:prstGeom>
          <a:noFill/>
        </p:spPr>
        <p:txBody>
          <a:bodyPr wrap="square">
            <a:spAutoFit/>
          </a:bodyPr>
          <a:lstStyle/>
          <a:p>
            <a:pPr algn="ctr"/>
            <a:r>
              <a:rPr lang="en-US" sz="3600"/>
              <a:t>Search for Suppliers</a:t>
            </a:r>
            <a:br>
              <a:rPr lang="en-US" sz="3600"/>
            </a:br>
            <a:r>
              <a:rPr lang="en-US" sz="3600"/>
              <a:t>Option 2 </a:t>
            </a:r>
          </a:p>
        </p:txBody>
      </p:sp>
      <p:sp>
        <p:nvSpPr>
          <p:cNvPr id="5" name="Text Placeholder 2">
            <a:extLst>
              <a:ext uri="{FF2B5EF4-FFF2-40B4-BE49-F238E27FC236}">
                <a16:creationId xmlns:a16="http://schemas.microsoft.com/office/drawing/2014/main" id="{2750F7A2-C66C-44B2-5039-DF09C69B30FD}"/>
              </a:ext>
            </a:extLst>
          </p:cNvPr>
          <p:cNvSpPr txBox="1">
            <a:spLocks/>
          </p:cNvSpPr>
          <p:nvPr/>
        </p:nvSpPr>
        <p:spPr>
          <a:xfrm>
            <a:off x="636539" y="1539894"/>
            <a:ext cx="10724187" cy="6129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Go back to </a:t>
            </a:r>
            <a:r>
              <a:rPr lang="en-US" b="1"/>
              <a:t>Home</a:t>
            </a:r>
            <a:r>
              <a:rPr lang="en-US"/>
              <a:t> and click on </a:t>
            </a:r>
            <a:r>
              <a:rPr lang="en-US" b="1"/>
              <a:t>Vendor Master Updates</a:t>
            </a:r>
          </a:p>
        </p:txBody>
      </p:sp>
      <p:pic>
        <p:nvPicPr>
          <p:cNvPr id="6" name="Content Placeholder 11">
            <a:extLst>
              <a:ext uri="{FF2B5EF4-FFF2-40B4-BE49-F238E27FC236}">
                <a16:creationId xmlns:a16="http://schemas.microsoft.com/office/drawing/2014/main" id="{79A3636F-A373-DD5D-AB1C-04C1BF46F54E}"/>
              </a:ext>
            </a:extLst>
          </p:cNvPr>
          <p:cNvPicPr>
            <a:picLocks noChangeAspect="1"/>
          </p:cNvPicPr>
          <p:nvPr/>
        </p:nvPicPr>
        <p:blipFill>
          <a:blip r:embed="rId2"/>
          <a:stretch>
            <a:fillRect/>
          </a:stretch>
        </p:blipFill>
        <p:spPr>
          <a:xfrm>
            <a:off x="1852405" y="2125530"/>
            <a:ext cx="7738273" cy="2133910"/>
          </a:xfrm>
          <a:prstGeom prst="rect">
            <a:avLst/>
          </a:prstGeom>
          <a:ln>
            <a:solidFill>
              <a:schemeClr val="tx1"/>
            </a:solidFill>
          </a:ln>
        </p:spPr>
      </p:pic>
      <p:sp>
        <p:nvSpPr>
          <p:cNvPr id="7" name="Text Placeholder 4">
            <a:extLst>
              <a:ext uri="{FF2B5EF4-FFF2-40B4-BE49-F238E27FC236}">
                <a16:creationId xmlns:a16="http://schemas.microsoft.com/office/drawing/2014/main" id="{C4406AFE-6033-FC0E-0AC7-6AFA55A27955}"/>
              </a:ext>
            </a:extLst>
          </p:cNvPr>
          <p:cNvSpPr txBox="1">
            <a:spLocks/>
          </p:cNvSpPr>
          <p:nvPr/>
        </p:nvSpPr>
        <p:spPr>
          <a:xfrm>
            <a:off x="636539" y="4398665"/>
            <a:ext cx="8179266" cy="6129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Click on the </a:t>
            </a:r>
            <a:r>
              <a:rPr lang="en-US" b="1"/>
              <a:t>New Vendors </a:t>
            </a:r>
            <a:r>
              <a:rPr lang="en-US"/>
              <a:t>tab</a:t>
            </a:r>
          </a:p>
        </p:txBody>
      </p:sp>
      <p:pic>
        <p:nvPicPr>
          <p:cNvPr id="8" name="Picture 7">
            <a:extLst>
              <a:ext uri="{FF2B5EF4-FFF2-40B4-BE49-F238E27FC236}">
                <a16:creationId xmlns:a16="http://schemas.microsoft.com/office/drawing/2014/main" id="{C1563C2B-FB7A-04C3-8451-B44BC9874476}"/>
              </a:ext>
            </a:extLst>
          </p:cNvPr>
          <p:cNvPicPr>
            <a:picLocks noChangeAspect="1"/>
          </p:cNvPicPr>
          <p:nvPr/>
        </p:nvPicPr>
        <p:blipFill>
          <a:blip r:embed="rId3"/>
          <a:stretch>
            <a:fillRect/>
          </a:stretch>
        </p:blipFill>
        <p:spPr>
          <a:xfrm>
            <a:off x="2183003" y="5013306"/>
            <a:ext cx="7077075" cy="609600"/>
          </a:xfrm>
          <a:prstGeom prst="rect">
            <a:avLst/>
          </a:prstGeom>
          <a:ln>
            <a:solidFill>
              <a:schemeClr val="tx1"/>
            </a:solidFill>
          </a:ln>
        </p:spPr>
      </p:pic>
    </p:spTree>
    <p:extLst>
      <p:ext uri="{BB962C8B-B14F-4D97-AF65-F5344CB8AC3E}">
        <p14:creationId xmlns:p14="http://schemas.microsoft.com/office/powerpoint/2010/main" val="29164139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4CE6511814F444A77CD9C16CB30B61" ma:contentTypeVersion="12" ma:contentTypeDescription="Create a new document." ma:contentTypeScope="" ma:versionID="85f48a2a75ee13beb67e12735573abf7">
  <xsd:schema xmlns:xsd="http://www.w3.org/2001/XMLSchema" xmlns:xs="http://www.w3.org/2001/XMLSchema" xmlns:p="http://schemas.microsoft.com/office/2006/metadata/properties" xmlns:ns2="f570f10d-952a-4430-8b42-77d3d44d8521" xmlns:ns3="331c49a2-ca0c-4a9b-9d77-b6364bd00848" targetNamespace="http://schemas.microsoft.com/office/2006/metadata/properties" ma:root="true" ma:fieldsID="069ad693b6904b5298caab59e407753c" ns2:_="" ns3:_="">
    <xsd:import namespace="f570f10d-952a-4430-8b42-77d3d44d8521"/>
    <xsd:import namespace="331c49a2-ca0c-4a9b-9d77-b6364bd008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0f10d-952a-4430-8b42-77d3d44d85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1c49a2-ca0c-4a9b-9d77-b6364bd008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3B229-C2DA-4008-9BCC-9E6189A1BC6D}">
  <ds:schemaRefs>
    <ds:schemaRef ds:uri="http://schemas.microsoft.com/office/2006/metadata/properties"/>
    <ds:schemaRef ds:uri="http://purl.org/dc/elements/1.1/"/>
    <ds:schemaRef ds:uri="http://www.w3.org/XML/1998/namespace"/>
    <ds:schemaRef ds:uri="f570f10d-952a-4430-8b42-77d3d44d8521"/>
    <ds:schemaRef ds:uri="http://schemas.openxmlformats.org/package/2006/metadata/core-properties"/>
    <ds:schemaRef ds:uri="http://schemas.microsoft.com/office/2006/documentManagement/types"/>
    <ds:schemaRef ds:uri="331c49a2-ca0c-4a9b-9d77-b6364bd00848"/>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9156BEB-777A-4289-BF50-2887209113B1}">
  <ds:schemaRefs>
    <ds:schemaRef ds:uri="http://schemas.microsoft.com/sharepoint/v3/contenttype/forms"/>
  </ds:schemaRefs>
</ds:datastoreItem>
</file>

<file path=customXml/itemProps3.xml><?xml version="1.0" encoding="utf-8"?>
<ds:datastoreItem xmlns:ds="http://schemas.openxmlformats.org/officeDocument/2006/customXml" ds:itemID="{22EE586B-6ECB-4FC0-A701-B6C2B4C40B6F}">
  <ds:schemaRefs>
    <ds:schemaRef ds:uri="331c49a2-ca0c-4a9b-9d77-b6364bd00848"/>
    <ds:schemaRef ds:uri="f570f10d-952a-4430-8b42-77d3d44d85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Widescreen</PresentationFormat>
  <Paragraphs>210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PaymentWorks: Initiator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minter</dc:creator>
  <cp:lastModifiedBy>Scott, Laura</cp:lastModifiedBy>
  <cp:revision>20</cp:revision>
  <dcterms:created xsi:type="dcterms:W3CDTF">2018-01-04T17:25:15Z</dcterms:created>
  <dcterms:modified xsi:type="dcterms:W3CDTF">2023-03-27T15:47:48Z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0x010100144CE6511814F444A77CD9C16CB30B61</vt:lpwstr>
  </property>
</Properties>
</file>